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9" r:id="rId5"/>
    <p:sldId id="352" r:id="rId6"/>
    <p:sldId id="353" r:id="rId7"/>
    <p:sldId id="354" r:id="rId8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 varScale="1">
        <p:scale>
          <a:sx n="70" d="100"/>
          <a:sy n="70" d="100"/>
        </p:scale>
        <p:origin x="1632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:\Doc District\logo distric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(Qui ? Quand ? Quoi ? Ou ?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Comment ?)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Lors d’un stage de 2 jours pour la catégorie U10/U11 à ROCHESERVIERE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Nous avons réalisé l’accueil des enfants entre 8h00 et 8h30 puis autour d’un petit déjeuner , nous avons discuté de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l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nutrition du sportif lors du 1</a:t>
            </a:r>
            <a:r>
              <a:rPr kumimoji="0" lang="fr-FR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er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repas de la journée.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aseline="0" dirty="0" smtClean="0">
                <a:solidFill>
                  <a:schemeClr val="tx1"/>
                </a:solidFill>
                <a:latin typeface="Times" pitchFamily="18" charset="0"/>
              </a:rPr>
              <a:t>Les enfants ont énoncé les différents aliments qu’ils prenaient lors du petit déjeuner et nous avons éliminé ensemble les aliments qui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ne sont pas adaptés à la pratique du sport et noté les aliments qui sont très bons pour les sportifs.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NUTRITION DU SPORTIF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ACTION EDUCATIVE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SANTE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BOUAINE ROCHESERVIERE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06/11/2018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30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U10/U11</a:t>
            </a: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94" y="1941540"/>
            <a:ext cx="7324666" cy="412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01" y="1967354"/>
            <a:ext cx="5693277" cy="42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4CAB8-42E6-4DB6-B19E-A388AB9B9C4C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164</Words>
  <Application>Microsoft Office PowerPoint</Application>
  <PresentationFormat>Affichage à l'écran (4:3)</PresentationFormat>
  <Paragraphs>44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Segoe UI Semibold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TECHSAV</cp:lastModifiedBy>
  <cp:revision>615</cp:revision>
  <dcterms:created xsi:type="dcterms:W3CDTF">2006-11-08T16:46:26Z</dcterms:created>
  <dcterms:modified xsi:type="dcterms:W3CDTF">2018-11-13T14:29:13Z</dcterms:modified>
</cp:coreProperties>
</file>