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99300" cy="10234613"/>
  <p:embeddedFontLst>
    <p:embeddedFont>
      <p:font typeface="Times" panose="02020603050405020304" pitchFamily="18" charset="0"/>
      <p:regular r:id="rId8"/>
      <p:bold r:id="rId9"/>
      <p:italic r:id="rId10"/>
      <p:boldItalic r:id="rId11"/>
    </p:embeddedFont>
    <p:embeddedFont>
      <p:font typeface="Quattrocento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20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7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/>
        </p:nvSpPr>
        <p:spPr>
          <a:xfrm>
            <a:off x="1547664" y="2060848"/>
            <a:ext cx="6400800" cy="156966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 EDUCATIF FEDERAL</a:t>
            </a:r>
            <a:r>
              <a:rPr lang="fr-FR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611188" y="4365625"/>
            <a:ext cx="8001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203848" y="3861048"/>
            <a:ext cx="2868329" cy="13375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FICHE « ACTION »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5305"/>
            <a:ext cx="167587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672" y="6165305"/>
            <a:ext cx="1548707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1840" y="6165305"/>
            <a:ext cx="1539515" cy="69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4008" y="6165304"/>
            <a:ext cx="1500233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4168" y="6165304"/>
            <a:ext cx="1597209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8344" y="6159864"/>
            <a:ext cx="1475656" cy="6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E:\Doc District\logo district.jpg"/>
          <p:cNvPicPr preferRelativeResize="0"/>
          <p:nvPr/>
        </p:nvPicPr>
        <p:blipFill rotWithShape="1">
          <a:blip r:embed="rId10">
            <a:alphaModFix/>
          </a:blip>
          <a:srcRect b="22562"/>
          <a:stretch/>
        </p:blipFill>
        <p:spPr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3600" b="1" i="0" u="none" strike="noStrike" cap="none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69" name="Google Shape;69;p14"/>
          <p:cNvSpPr/>
          <p:nvPr/>
        </p:nvSpPr>
        <p:spPr>
          <a:xfrm>
            <a:off x="1331640" y="3140968"/>
            <a:ext cx="7344816" cy="3600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lang="fr-FR"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Dans le cadre du FAIR PLAY, Le FC BOUAINE ROCHESERVIERE souhaite valoriser le rôle d’arbitre au sein du Club.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l’heure où les comportements changent, où la passion génère des frustrations, où la gestion des émotions n’est pas toujours simple et où le respect à de la peine à exister, le FCBR a fait faire des maillots « Arbitre Club » pour l’ensemble de ces arbitres officiels et bénévoles lorsqu’ils opèreront à domicile.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lang="fr-FR" sz="1200" b="0" i="0" u="none" strike="noStrike" cap="none" dirty="0" smtClean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Nous espérons pouvoir véhiculer le message « Pas d’arbitre…Pas de Match… Respectons nous! » afin que nos arbitres soient respecté par les joueurs, joueuses, éducateurs, dirigeants, parents …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lang="fr-FR"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Avec l’aide de la commission arbitrage, 3 jeunes arbitres ont été formés en ce début de saison et nous espérons recruter et former plusieurs autres arbitres afin de promouvoir ce rôle important dans le football.</a:t>
            </a: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851920" y="2924944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Résumé de l’action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331640" y="2276872"/>
            <a:ext cx="2160240" cy="7200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FAIR-PLAY</a:t>
            </a: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331640" y="1916832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Thématique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331640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Nom du club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6349393" y="1592796"/>
            <a:ext cx="2232248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Valorisation des Arbitres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lang="fr-FR"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Respect des Arbitres</a:t>
            </a: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349393" y="1232756"/>
            <a:ext cx="2232248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Nom de l’action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444208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Nb participants</a:t>
            </a:r>
            <a:endParaRPr sz="1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1331640" y="1412776"/>
            <a:ext cx="2160240" cy="3600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VENDEE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1331640" y="1052736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lang="fr-FR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District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851920" y="188640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lang="fr-FR" sz="14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Date 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444208" y="654951"/>
            <a:ext cx="2160240" cy="360040"/>
          </a:xfrm>
          <a:prstGeom prst="roundRect">
            <a:avLst>
              <a:gd name="adj" fmla="val 16667"/>
            </a:avLst>
          </a:prstGeom>
          <a:solidFill>
            <a:srgbClr val="212167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Catégorie</a:t>
            </a:r>
            <a:r>
              <a:rPr lang="fr-FR" sz="1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endParaRPr sz="1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331640" y="548680"/>
            <a:ext cx="2160240" cy="4135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FC BOUAINE ROCHESERVIERE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549053" y="188640"/>
            <a:ext cx="1391099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06/12/2018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836890" y="190623"/>
            <a:ext cx="744751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10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501381" y="646331"/>
            <a:ext cx="1084625" cy="3600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CLUB</a:t>
            </a:r>
            <a:endParaRPr sz="12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5" name="Google Shape;85;p14" descr="E:\Doc District\logo district.jpg"/>
          <p:cNvPicPr preferRelativeResize="0"/>
          <p:nvPr/>
        </p:nvPicPr>
        <p:blipFill rotWithShape="1">
          <a:blip r:embed="rId4">
            <a:alphaModFix/>
          </a:blip>
          <a:srcRect b="22562"/>
          <a:stretch/>
        </p:blipFill>
        <p:spPr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l="10811" t="21114" r="18919" b="12949"/>
          <a:stretch/>
        </p:blipFill>
        <p:spPr>
          <a:xfrm>
            <a:off x="4118494" y="723302"/>
            <a:ext cx="1699099" cy="20275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7" name="Google Shape;87;p14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Fiche à renvoyer sur  l’adresse email : aremaud@foot85.fff.fr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3600" b="1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PHOTO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L’ACTION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6632"/>
            <a:ext cx="7704856" cy="16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 descr="E:\Doc District\logo district.jpg"/>
          <p:cNvPicPr preferRelativeResize="0"/>
          <p:nvPr/>
        </p:nvPicPr>
        <p:blipFill rotWithShape="1">
          <a:blip r:embed="rId4">
            <a:alphaModFix/>
          </a:blip>
          <a:srcRect b="22562"/>
          <a:stretch/>
        </p:blipFill>
        <p:spPr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Fiche à renvoyer sur  l’adresse email : aremaud@foot85.fff.fr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806" y="1952109"/>
            <a:ext cx="3181736" cy="4287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3600" b="1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PHOTO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L’ACTION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6632"/>
            <a:ext cx="7704856" cy="16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 descr="E:\Doc District\logo district.jpg"/>
          <p:cNvPicPr preferRelativeResize="0"/>
          <p:nvPr/>
        </p:nvPicPr>
        <p:blipFill rotWithShape="1">
          <a:blip r:embed="rId4">
            <a:alphaModFix/>
          </a:blip>
          <a:srcRect b="22562"/>
          <a:stretch/>
        </p:blipFill>
        <p:spPr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Fiche à renvoyer sur  l’adresse email : aremaud@foot85.fff.fr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106089"/>
            <a:ext cx="6591871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3600" b="1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PHOTO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L’ACTION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16632"/>
            <a:ext cx="7704856" cy="163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 descr="E:\Doc District\logo district.jpg"/>
          <p:cNvPicPr preferRelativeResize="0"/>
          <p:nvPr/>
        </p:nvPicPr>
        <p:blipFill rotWithShape="1">
          <a:blip r:embed="rId4">
            <a:alphaModFix/>
          </a:blip>
          <a:srcRect b="22562"/>
          <a:stretch/>
        </p:blipFill>
        <p:spPr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Fiche à renvoyer sur  l’adresse email : aremaud@foot85.fff.fr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998" y="1954447"/>
            <a:ext cx="6336394" cy="43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1033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143</Words>
  <Application>Microsoft Office PowerPoint</Application>
  <PresentationFormat>Affichage à l'écran (4:3)</PresentationFormat>
  <Paragraphs>57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Times</vt:lpstr>
      <vt:lpstr>Quattrocento Sans</vt:lpstr>
      <vt:lpstr>Arial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SEBASTIEN GAZEAU</cp:lastModifiedBy>
  <cp:revision>3</cp:revision>
  <dcterms:modified xsi:type="dcterms:W3CDTF">2018-12-06T16:26:15Z</dcterms:modified>
</cp:coreProperties>
</file>