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9" r:id="rId5"/>
    <p:sldId id="352" r:id="rId6"/>
    <p:sldId id="353" r:id="rId7"/>
    <p:sldId id="354" r:id="rId8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  <a:srgbClr val="E1801F"/>
    <a:srgbClr val="0019B0"/>
    <a:srgbClr val="FF5050"/>
    <a:srgbClr val="0066FF"/>
    <a:srgbClr val="99FF99"/>
    <a:srgbClr val="14286B"/>
    <a:srgbClr val="258B5D"/>
    <a:srgbClr val="B3860A"/>
    <a:srgbClr val="B3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5750" autoAdjust="0"/>
  </p:normalViewPr>
  <p:slideViewPr>
    <p:cSldViewPr>
      <p:cViewPr varScale="1">
        <p:scale>
          <a:sx n="84" d="100"/>
          <a:sy n="84" d="100"/>
        </p:scale>
        <p:origin x="1704" y="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26/02/2019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547664" y="2060848"/>
            <a:ext cx="6400800" cy="156966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800" dirty="0">
                <a:solidFill>
                  <a:schemeClr val="bg1"/>
                </a:solidFill>
                <a:latin typeface="Arial" charset="0"/>
              </a:rPr>
              <a:t>PROGRAMME EDUCATIF </a:t>
            </a:r>
            <a:r>
              <a:rPr lang="fr-FR" sz="4800" dirty="0" smtClean="0">
                <a:solidFill>
                  <a:schemeClr val="bg1"/>
                </a:solidFill>
                <a:latin typeface="Arial" charset="0"/>
              </a:rPr>
              <a:t>FEDERAL</a:t>
            </a:r>
            <a:r>
              <a:rPr lang="fr-FR" sz="400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fr-FR" sz="4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3848" y="3861048"/>
            <a:ext cx="2868329" cy="13375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E:\Doc District\logo district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835697" y="3891737"/>
            <a:ext cx="1067702" cy="1306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331640" y="3140968"/>
            <a:ext cx="7344816" cy="3600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(Qui ? Quand ? Quoi ? Ou ?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Comment 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?)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200" baseline="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Lors d’un plateau au mois de Février, nous avons constaté que l’un de nos joueurs avait joué 170h00 au jeu </a:t>
            </a:r>
            <a:r>
              <a:rPr kumimoji="0" lang="fr-FR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Fortnite</a:t>
            </a:r>
            <a:r>
              <a:rPr kumimoji="0" lang="fr-FR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 sur sa Nintendo Switch qu’il avait eu à Noël.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aseline="0" dirty="0" smtClean="0">
                <a:solidFill>
                  <a:schemeClr val="tx1"/>
                </a:solidFill>
                <a:latin typeface="Times" pitchFamily="18" charset="0"/>
              </a:rPr>
              <a:t>Nous avons donc pensé à réaliser une action PEF sur la thématique de l’addiction aux jeux vidéo.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baseline="0" dirty="0" smtClean="0">
                <a:solidFill>
                  <a:schemeClr val="tx1"/>
                </a:solidFill>
                <a:latin typeface="Times" pitchFamily="18" charset="0"/>
              </a:rPr>
              <a:t>Lors de notre stage de février, nous avons donc mis en place un atelier de motricité avec des fiches sur</a:t>
            </a: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 les bonnes et mauvaises pratiques des jeux vidéos en lien avec le sport, l’objectif étant à la fin du parcours de motricité de marquer le but dans le but correspondant à sa fiche.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Nous avons ensuite questionné les enfants sur ce qu’ils </a:t>
            </a:r>
            <a:r>
              <a:rPr lang="fr-FR" sz="1200" smtClean="0">
                <a:solidFill>
                  <a:schemeClr val="tx1"/>
                </a:solidFill>
                <a:latin typeface="Times" pitchFamily="18" charset="0"/>
              </a:rPr>
              <a:t>avaient retenus.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Résumé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SANTE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Thématique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Nom du club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LUTTE VS L’ADDICTION AUX JEUX VIDEO</a:t>
            </a: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Nom de l’action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Nb participants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 smtClean="0"/>
              <a:t>District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 smtClean="0"/>
              <a:t>Date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 smtClean="0"/>
              <a:t>Catégorie</a:t>
            </a:r>
            <a:r>
              <a:rPr lang="fr-FR" sz="1400" dirty="0"/>
              <a:t>s</a:t>
            </a:r>
            <a:endParaRPr lang="fr-FR" sz="1000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FC BOUAINE ROCHESERVIERE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18/02/2019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30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U11</a:t>
            </a:r>
            <a:endParaRPr lang="fr-FR" sz="12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24" name="Image 23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2123728" y="6429826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643" y="1961008"/>
            <a:ext cx="7372597" cy="2968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367644" y="1954447"/>
            <a:ext cx="7344816" cy="46085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/>
              <a:t>PHOTO </a:t>
            </a:r>
          </a:p>
          <a:p>
            <a:pPr algn="ctr"/>
            <a:r>
              <a:rPr lang="fr-FR" sz="3200" b="1" dirty="0" smtClean="0"/>
              <a:t>DE </a:t>
            </a:r>
          </a:p>
          <a:p>
            <a:pPr algn="ctr"/>
            <a:r>
              <a:rPr lang="fr-FR" sz="3200" b="1" dirty="0" smtClean="0"/>
              <a:t>L’ACTION</a:t>
            </a:r>
          </a:p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6632"/>
            <a:ext cx="7704856" cy="163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E:\Doc District\logo distric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3"/>
          <a:stretch>
            <a:fillRect/>
          </a:stretch>
        </p:blipFill>
        <p:spPr bwMode="auto">
          <a:xfrm>
            <a:off x="145611" y="962212"/>
            <a:ext cx="509373" cy="63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051720" y="6237312"/>
            <a:ext cx="576064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Segoe UI Semibold" panose="020B0702040204020203" pitchFamily="34" charset="0"/>
              </a:rPr>
              <a:t>Fiche à renvoyer sur  l’adresse email : aremaud@foot85.fff.fr</a:t>
            </a:r>
            <a:endParaRPr lang="fr-FR" sz="1600" dirty="0">
              <a:latin typeface="Segoe UI Semibold" panose="020B07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41" y="1981887"/>
            <a:ext cx="7298008" cy="33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5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5589</TotalTime>
  <Words>197</Words>
  <Application>Microsoft Office PowerPoint</Application>
  <PresentationFormat>Affichage à l'écran (4:3)</PresentationFormat>
  <Paragraphs>47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Segoe UI Semibold</vt:lpstr>
      <vt:lpstr>Times</vt:lpstr>
      <vt:lpstr>Nouvelle présentation</vt:lpstr>
      <vt:lpstr>Présentation PowerPoint</vt:lpstr>
      <vt:lpstr>Présentation PowerPoint</vt:lpstr>
      <vt:lpstr>Présentation PowerPoint</vt:lpstr>
      <vt:lpstr>Présentation PowerPoint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SEBASTIEN GAZEAU</cp:lastModifiedBy>
  <cp:revision>614</cp:revision>
  <dcterms:created xsi:type="dcterms:W3CDTF">2006-11-08T16:46:26Z</dcterms:created>
  <dcterms:modified xsi:type="dcterms:W3CDTF">2019-02-26T15:05:36Z</dcterms:modified>
</cp:coreProperties>
</file>