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9" r:id="rId5"/>
    <p:sldId id="352" r:id="rId6"/>
    <p:sldId id="353" r:id="rId7"/>
    <p:sldId id="354" r:id="rId8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70" d="100"/>
          <a:sy n="70" d="100"/>
        </p:scale>
        <p:origin x="1632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:\Doc District\logo distric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(Qui ? Quand ? Quoi ? Ou ?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Comment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?)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Le Samedi 19 Janvier 2019, le FCBR accueillait le rassemblement fémini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n du secteur de Montaigu.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Comme le plateau se déroulait dans la salle de sport, les joueuses qui étaient au repos étaient invitées à participer à un quizz sur les règles du jeu (Fiches PEF)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Règles du Jeu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QUIZZ sur les Règles du Jeu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BOUAINE ROCHESERVIERE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19/01/2019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45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U7 à U12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77223"/>
            <a:ext cx="5580620" cy="418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86" y="1963968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5586</TotalTime>
  <Words>133</Words>
  <Application>Microsoft Office PowerPoint</Application>
  <PresentationFormat>Affichage à l'écran (4:3)</PresentationFormat>
  <Paragraphs>44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Segoe UI Semibold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TECHSAV</cp:lastModifiedBy>
  <cp:revision>613</cp:revision>
  <dcterms:created xsi:type="dcterms:W3CDTF">2006-11-08T16:46:26Z</dcterms:created>
  <dcterms:modified xsi:type="dcterms:W3CDTF">2019-01-21T14:41:25Z</dcterms:modified>
</cp:coreProperties>
</file>