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89" r:id="rId5"/>
    <p:sldId id="352" r:id="rId6"/>
    <p:sldId id="354" r:id="rId7"/>
    <p:sldId id="355" r:id="rId8"/>
    <p:sldId id="356" r:id="rId9"/>
    <p:sldId id="363" r:id="rId10"/>
    <p:sldId id="357" r:id="rId11"/>
    <p:sldId id="358" r:id="rId12"/>
    <p:sldId id="359" r:id="rId13"/>
    <p:sldId id="360" r:id="rId14"/>
    <p:sldId id="361" r:id="rId15"/>
    <p:sldId id="362" r:id="rId16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6509"/>
    <a:srgbClr val="E1801F"/>
    <a:srgbClr val="0019B0"/>
    <a:srgbClr val="FF5050"/>
    <a:srgbClr val="0066FF"/>
    <a:srgbClr val="99FF99"/>
    <a:srgbClr val="14286B"/>
    <a:srgbClr val="258B5D"/>
    <a:srgbClr val="B3860A"/>
    <a:srgbClr val="B39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87" autoAdjust="0"/>
    <p:restoredTop sz="95750" autoAdjust="0"/>
  </p:normalViewPr>
  <p:slideViewPr>
    <p:cSldViewPr>
      <p:cViewPr varScale="1">
        <p:scale>
          <a:sx n="84" d="100"/>
          <a:sy n="84" d="100"/>
        </p:scale>
        <p:origin x="1704" y="7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1296" y="-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DDAE5-824D-4DDC-9FF4-60BD1B00178A}" type="datetimeFigureOut">
              <a:rPr lang="fr-FR" smtClean="0"/>
              <a:pPr/>
              <a:t>29/11/2019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80A8E-7AAD-4567-BA90-EF029D3ECB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637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9C98692-3950-4244-8394-C3B596C931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186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FD804-94F2-4F6F-8B46-E92D5FE459DB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73554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3175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547664" y="2060848"/>
            <a:ext cx="6400800" cy="156966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800" dirty="0">
                <a:solidFill>
                  <a:schemeClr val="bg1"/>
                </a:solidFill>
                <a:latin typeface="Arial" charset="0"/>
              </a:rPr>
              <a:t>PROGRAMME EDUCATIF </a:t>
            </a:r>
            <a:r>
              <a:rPr lang="fr-FR" sz="4800" dirty="0" smtClean="0">
                <a:solidFill>
                  <a:schemeClr val="bg1"/>
                </a:solidFill>
                <a:latin typeface="Arial" charset="0"/>
              </a:rPr>
              <a:t>FEDERAL</a:t>
            </a:r>
            <a:r>
              <a:rPr lang="fr-FR" sz="400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fr-FR" sz="4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611188" y="4365625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203848" y="3861048"/>
            <a:ext cx="2868329" cy="13375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FICHE « ACTION 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65305"/>
            <a:ext cx="167587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6165305"/>
            <a:ext cx="1548707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6165305"/>
            <a:ext cx="1539515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6165304"/>
            <a:ext cx="150023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6165304"/>
            <a:ext cx="159720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8344" y="6159864"/>
            <a:ext cx="1475656" cy="69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E:\Doc District\logo district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3"/>
          <a:stretch>
            <a:fillRect/>
          </a:stretch>
        </p:blipFill>
        <p:spPr bwMode="auto">
          <a:xfrm>
            <a:off x="1835697" y="3891737"/>
            <a:ext cx="1067702" cy="1306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032"/>
            <a:ext cx="9144000" cy="516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33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032"/>
            <a:ext cx="9144000" cy="516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09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032"/>
            <a:ext cx="9144000" cy="516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09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717032"/>
            <a:ext cx="1630991" cy="1772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ectangle 24"/>
          <p:cNvSpPr/>
          <p:nvPr/>
        </p:nvSpPr>
        <p:spPr bwMode="auto">
          <a:xfrm>
            <a:off x="1331640" y="3140968"/>
            <a:ext cx="7344816" cy="3600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1) Suite à la présentation du Trophée Jean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Loizeau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 récompensant un parcours d’éducateur, nous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 allons mettre les enfants en situation d’entraineur.</a:t>
            </a:r>
            <a:endParaRPr lang="fr-FR" sz="1200" dirty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2) Par groupe les enfants cherchent et notent sur un post-it 3 qualités pour être un bon entraineur (Aider, Encourager et Faire apprendre sont les qualités les plus citées…)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3) Ils imaginent et dessinent un exercice d’entrainement.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4) Ils choisissent le matériel nécessaire et mettent en place leur </a:t>
            </a:r>
            <a:r>
              <a:rPr kumimoji="0" lang="fr-FR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excercice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.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5) Ils expliquent, démontrent et encadrent leur exercice à un autre groupe (le </a:t>
            </a: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coach </a:t>
            </a: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a une casquette…)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6) Tous les </a:t>
            </a:r>
            <a:r>
              <a:rPr lang="fr-FR" sz="1200" dirty="0" err="1" smtClean="0">
                <a:solidFill>
                  <a:schemeClr val="tx1"/>
                </a:solidFill>
                <a:latin typeface="Times" pitchFamily="18" charset="0"/>
              </a:rPr>
              <a:t>coachs</a:t>
            </a: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sont d’accord pour finir l’entrainement par un match.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200" dirty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Au </a:t>
            </a:r>
            <a:r>
              <a:rPr lang="fr-FR" sz="1200" dirty="0" err="1" smtClean="0">
                <a:solidFill>
                  <a:schemeClr val="tx1"/>
                </a:solidFill>
                <a:latin typeface="Times" pitchFamily="18" charset="0"/>
              </a:rPr>
              <a:t>débrief</a:t>
            </a: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, à la question: « Qui voudra devenir entraineur- éducateur plus tard ? », toutes les mains se sont levées.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3851920" y="2924944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Résumé de l’action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331640" y="2276872"/>
            <a:ext cx="216024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Engagement Citoyen</a:t>
            </a: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1331640" y="1916832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Thématique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1331640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/>
              <a:t>Nom du club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349393" y="1592796"/>
            <a:ext cx="2232248" cy="13681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« Aujourd’hui c’est moi l’entraineur »</a:t>
            </a: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6349393" y="1232756"/>
            <a:ext cx="2232248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Nom de l’action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2" name="Rectangle à coins arrondis 41"/>
          <p:cNvSpPr/>
          <p:nvPr/>
        </p:nvSpPr>
        <p:spPr bwMode="auto">
          <a:xfrm>
            <a:off x="6444208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b="1" dirty="0" smtClean="0"/>
              <a:t>Nb participants</a:t>
            </a:r>
            <a:endParaRPr lang="fr-FR" sz="10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331640" y="1412776"/>
            <a:ext cx="2160240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VENDEE</a:t>
            </a: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1331640" y="1052736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District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3851920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/>
              <a:t>Date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6444208" y="654951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b="1" dirty="0" smtClean="0"/>
              <a:t>Catégorie</a:t>
            </a:r>
            <a:r>
              <a:rPr lang="fr-FR" sz="1400" dirty="0"/>
              <a:t>s</a:t>
            </a:r>
            <a:endParaRPr lang="fr-FR" sz="10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331640" y="548680"/>
            <a:ext cx="2160240" cy="4135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FC </a:t>
            </a:r>
            <a:r>
              <a:rPr lang="fr-FR" sz="1200" dirty="0" err="1" smtClean="0">
                <a:solidFill>
                  <a:schemeClr val="tx1"/>
                </a:solidFill>
                <a:latin typeface="Times" pitchFamily="18" charset="0"/>
              </a:rPr>
              <a:t>Bouaine</a:t>
            </a: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 Rocheservière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549053" y="188640"/>
            <a:ext cx="1391099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27/11/2019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7836890" y="190623"/>
            <a:ext cx="744751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45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501381" y="646331"/>
            <a:ext cx="1084625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U8 U9</a:t>
            </a:r>
          </a:p>
        </p:txBody>
      </p:sp>
      <p:pic>
        <p:nvPicPr>
          <p:cNvPr id="24" name="Image 23" descr="E:\Doc District\logo distric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3"/>
          <a:stretch>
            <a:fillRect/>
          </a:stretch>
        </p:blipFill>
        <p:spPr bwMode="auto">
          <a:xfrm>
            <a:off x="145611" y="962212"/>
            <a:ext cx="509373" cy="630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0811" t="21114" r="18919" b="12949"/>
          <a:stretch/>
        </p:blipFill>
        <p:spPr bwMode="auto">
          <a:xfrm>
            <a:off x="4118494" y="723302"/>
            <a:ext cx="1699099" cy="2027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" name="ZoneTexte 27"/>
          <p:cNvSpPr txBox="1"/>
          <p:nvPr/>
        </p:nvSpPr>
        <p:spPr>
          <a:xfrm>
            <a:off x="2123728" y="6429826"/>
            <a:ext cx="576064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Segoe UI Semibold" panose="020B0702040204020203" pitchFamily="34" charset="0"/>
              </a:rPr>
              <a:t>Fiche à renvoyer sur  l’adresse email : aremaud@foot85.fff.fr</a:t>
            </a:r>
            <a:endParaRPr lang="fr-FR" sz="1600" dirty="0">
              <a:latin typeface="Segoe UI Semibold" panose="020B07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67644" y="1954447"/>
            <a:ext cx="7344816" cy="46085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3200" b="1" dirty="0" smtClean="0">
              <a:solidFill>
                <a:srgbClr val="000000"/>
              </a:solidFill>
            </a:endParaRPr>
          </a:p>
          <a:p>
            <a:pPr algn="ctr"/>
            <a:endParaRPr lang="fr-FR" sz="3200" b="1" dirty="0" smtClean="0">
              <a:solidFill>
                <a:srgbClr val="000000"/>
              </a:solidFill>
            </a:endParaRPr>
          </a:p>
          <a:p>
            <a:pPr algn="ctr"/>
            <a:endParaRPr lang="fr-FR" sz="3200" b="1" dirty="0" smtClean="0">
              <a:solidFill>
                <a:srgbClr val="000000"/>
              </a:solidFill>
            </a:endParaRPr>
          </a:p>
          <a:p>
            <a:pPr algn="ctr"/>
            <a:r>
              <a:rPr lang="fr-FR" sz="3200" b="1" dirty="0" smtClean="0">
                <a:solidFill>
                  <a:srgbClr val="000000"/>
                </a:solidFill>
              </a:rPr>
              <a:t>PHOTO </a:t>
            </a:r>
          </a:p>
          <a:p>
            <a:pPr algn="ctr"/>
            <a:r>
              <a:rPr lang="fr-FR" sz="3200" b="1" dirty="0" smtClean="0">
                <a:solidFill>
                  <a:srgbClr val="000000"/>
                </a:solidFill>
              </a:rPr>
              <a:t>DE </a:t>
            </a:r>
          </a:p>
          <a:p>
            <a:pPr algn="ctr"/>
            <a:r>
              <a:rPr lang="fr-FR" sz="3200" b="1" dirty="0" smtClean="0">
                <a:solidFill>
                  <a:srgbClr val="000000"/>
                </a:solidFill>
              </a:rPr>
              <a:t>L’ACTION</a:t>
            </a:r>
          </a:p>
          <a:p>
            <a:pPr algn="ctr"/>
            <a:endParaRPr lang="fr-FR" sz="3200" b="1" dirty="0" smtClean="0">
              <a:solidFill>
                <a:srgbClr val="000000"/>
              </a:solidFill>
            </a:endParaRPr>
          </a:p>
          <a:p>
            <a:pPr algn="ctr"/>
            <a:endParaRPr lang="fr-FR" sz="3200" b="1" dirty="0" smtClean="0">
              <a:solidFill>
                <a:srgbClr val="000000"/>
              </a:solidFill>
            </a:endParaRPr>
          </a:p>
          <a:p>
            <a:pPr algn="ctr"/>
            <a:endParaRPr lang="fr-FR" sz="3200" b="1" dirty="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6632"/>
            <a:ext cx="7704856" cy="163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E:\Doc District\logo distric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3"/>
          <a:stretch>
            <a:fillRect/>
          </a:stretch>
        </p:blipFill>
        <p:spPr bwMode="auto">
          <a:xfrm>
            <a:off x="145611" y="962212"/>
            <a:ext cx="509373" cy="630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2051720" y="6237312"/>
            <a:ext cx="576064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0000"/>
                </a:solidFill>
                <a:latin typeface="Segoe UI Semibold" panose="020B0702040204020203" pitchFamily="34" charset="0"/>
              </a:rPr>
              <a:t>Fiche à renvoyer sur  l’adresse email : aremaud@foot85.fff.fr</a:t>
            </a:r>
            <a:endParaRPr lang="fr-FR" sz="1600" dirty="0">
              <a:solidFill>
                <a:srgbClr val="000000"/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032"/>
            <a:ext cx="9144000" cy="516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4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67644" y="1954447"/>
            <a:ext cx="7344816" cy="46085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3200" b="1" dirty="0" smtClean="0">
              <a:solidFill>
                <a:srgbClr val="000000"/>
              </a:solidFill>
            </a:endParaRPr>
          </a:p>
          <a:p>
            <a:pPr algn="ctr"/>
            <a:endParaRPr lang="fr-FR" sz="3200" b="1" dirty="0" smtClean="0">
              <a:solidFill>
                <a:srgbClr val="000000"/>
              </a:solidFill>
            </a:endParaRPr>
          </a:p>
          <a:p>
            <a:pPr algn="ctr"/>
            <a:endParaRPr lang="fr-FR" sz="3200" b="1" dirty="0" smtClean="0">
              <a:solidFill>
                <a:srgbClr val="000000"/>
              </a:solidFill>
            </a:endParaRPr>
          </a:p>
          <a:p>
            <a:pPr algn="ctr"/>
            <a:r>
              <a:rPr lang="fr-FR" sz="3200" b="1" dirty="0" smtClean="0">
                <a:solidFill>
                  <a:srgbClr val="000000"/>
                </a:solidFill>
              </a:rPr>
              <a:t>PHOTO </a:t>
            </a:r>
          </a:p>
          <a:p>
            <a:pPr algn="ctr"/>
            <a:r>
              <a:rPr lang="fr-FR" sz="3200" b="1" dirty="0" smtClean="0">
                <a:solidFill>
                  <a:srgbClr val="000000"/>
                </a:solidFill>
              </a:rPr>
              <a:t>DE </a:t>
            </a:r>
          </a:p>
          <a:p>
            <a:pPr algn="ctr"/>
            <a:r>
              <a:rPr lang="fr-FR" sz="3200" b="1" dirty="0" smtClean="0">
                <a:solidFill>
                  <a:srgbClr val="000000"/>
                </a:solidFill>
              </a:rPr>
              <a:t>L’ACTION</a:t>
            </a:r>
          </a:p>
          <a:p>
            <a:pPr algn="ctr"/>
            <a:endParaRPr lang="fr-FR" sz="3200" b="1" dirty="0" smtClean="0">
              <a:solidFill>
                <a:srgbClr val="000000"/>
              </a:solidFill>
            </a:endParaRPr>
          </a:p>
          <a:p>
            <a:pPr algn="ctr"/>
            <a:endParaRPr lang="fr-FR" sz="3200" b="1" dirty="0" smtClean="0">
              <a:solidFill>
                <a:srgbClr val="000000"/>
              </a:solidFill>
            </a:endParaRPr>
          </a:p>
          <a:p>
            <a:pPr algn="ctr"/>
            <a:endParaRPr lang="fr-FR" sz="3200" b="1" dirty="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6632"/>
            <a:ext cx="7704856" cy="163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E:\Doc District\logo distric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3"/>
          <a:stretch>
            <a:fillRect/>
          </a:stretch>
        </p:blipFill>
        <p:spPr bwMode="auto">
          <a:xfrm>
            <a:off x="145611" y="962212"/>
            <a:ext cx="509373" cy="630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2051720" y="6237312"/>
            <a:ext cx="576064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0000"/>
                </a:solidFill>
                <a:latin typeface="Segoe UI Semibold" panose="020B0702040204020203" pitchFamily="34" charset="0"/>
              </a:rPr>
              <a:t>Fiche à renvoyer sur  l’adresse email : aremaud@foot85.fff.fr</a:t>
            </a:r>
            <a:endParaRPr lang="fr-FR" sz="1600" dirty="0">
              <a:solidFill>
                <a:srgbClr val="000000"/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032"/>
            <a:ext cx="9144000" cy="516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4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67644" y="1954447"/>
            <a:ext cx="7344816" cy="46085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3200" b="1" dirty="0" smtClean="0">
              <a:solidFill>
                <a:srgbClr val="000000"/>
              </a:solidFill>
            </a:endParaRPr>
          </a:p>
          <a:p>
            <a:pPr algn="ctr"/>
            <a:endParaRPr lang="fr-FR" sz="3200" b="1" dirty="0" smtClean="0">
              <a:solidFill>
                <a:srgbClr val="000000"/>
              </a:solidFill>
            </a:endParaRPr>
          </a:p>
          <a:p>
            <a:pPr algn="ctr"/>
            <a:endParaRPr lang="fr-FR" sz="3200" b="1" dirty="0" smtClean="0">
              <a:solidFill>
                <a:srgbClr val="000000"/>
              </a:solidFill>
            </a:endParaRPr>
          </a:p>
          <a:p>
            <a:pPr algn="ctr"/>
            <a:r>
              <a:rPr lang="fr-FR" sz="3200" b="1" dirty="0" smtClean="0">
                <a:solidFill>
                  <a:srgbClr val="000000"/>
                </a:solidFill>
              </a:rPr>
              <a:t>PHOTO </a:t>
            </a:r>
          </a:p>
          <a:p>
            <a:pPr algn="ctr"/>
            <a:r>
              <a:rPr lang="fr-FR" sz="3200" b="1" dirty="0" smtClean="0">
                <a:solidFill>
                  <a:srgbClr val="000000"/>
                </a:solidFill>
              </a:rPr>
              <a:t>DE </a:t>
            </a:r>
          </a:p>
          <a:p>
            <a:pPr algn="ctr"/>
            <a:r>
              <a:rPr lang="fr-FR" sz="3200" b="1" dirty="0" smtClean="0">
                <a:solidFill>
                  <a:srgbClr val="000000"/>
                </a:solidFill>
              </a:rPr>
              <a:t>L’ACTION</a:t>
            </a:r>
          </a:p>
          <a:p>
            <a:pPr algn="ctr"/>
            <a:endParaRPr lang="fr-FR" sz="3200" b="1" dirty="0" smtClean="0">
              <a:solidFill>
                <a:srgbClr val="000000"/>
              </a:solidFill>
            </a:endParaRPr>
          </a:p>
          <a:p>
            <a:pPr algn="ctr"/>
            <a:endParaRPr lang="fr-FR" sz="3200" b="1" dirty="0" smtClean="0">
              <a:solidFill>
                <a:srgbClr val="000000"/>
              </a:solidFill>
            </a:endParaRPr>
          </a:p>
          <a:p>
            <a:pPr algn="ctr"/>
            <a:endParaRPr lang="fr-FR" sz="3200" b="1" dirty="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6632"/>
            <a:ext cx="7704856" cy="163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E:\Doc District\logo distric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3"/>
          <a:stretch>
            <a:fillRect/>
          </a:stretch>
        </p:blipFill>
        <p:spPr bwMode="auto">
          <a:xfrm>
            <a:off x="145611" y="962212"/>
            <a:ext cx="509373" cy="630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2051720" y="6237312"/>
            <a:ext cx="576064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0000"/>
                </a:solidFill>
                <a:latin typeface="Segoe UI Semibold" panose="020B0702040204020203" pitchFamily="34" charset="0"/>
              </a:rPr>
              <a:t>Fiche à renvoyer sur  l’adresse email : aremaud@foot85.fff.fr</a:t>
            </a:r>
            <a:endParaRPr lang="fr-FR" sz="1600" dirty="0">
              <a:solidFill>
                <a:srgbClr val="000000"/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032"/>
            <a:ext cx="9144000" cy="516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4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032"/>
            <a:ext cx="9144000" cy="516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355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6274" y="0"/>
            <a:ext cx="3871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44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032"/>
            <a:ext cx="9144000" cy="516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85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032"/>
            <a:ext cx="9144000" cy="516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90818"/>
      </p:ext>
    </p:extLst>
  </p:cSld>
  <p:clrMapOvr>
    <a:masterClrMapping/>
  </p:clrMapOvr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80B9579429CF4F8381AB417F9F5BDC" ma:contentTypeVersion="1" ma:contentTypeDescription="Crée un document." ma:contentTypeScope="" ma:versionID="35461d2b855241006c57675daa95dcc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925a11e336e3fa0231ac2070ef03d4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DA4304-3A13-464C-8D02-42E8E2D46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44CAB8-42E6-4DB6-B19E-A388AB9B9C4C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768F919-6294-447C-A6D9-4D11662B45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5774</TotalTime>
  <Words>201</Words>
  <Application>Microsoft Office PowerPoint</Application>
  <PresentationFormat>Affichage à l'écran (4:3)</PresentationFormat>
  <Paragraphs>57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Segoe UI Semibold</vt:lpstr>
      <vt:lpstr>Times</vt:lpstr>
      <vt:lpstr>Nouvelle présentation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.. ..</dc:creator>
  <cp:lastModifiedBy>SEBASTIEN GAZEAU</cp:lastModifiedBy>
  <cp:revision>628</cp:revision>
  <dcterms:created xsi:type="dcterms:W3CDTF">2006-11-08T16:46:26Z</dcterms:created>
  <dcterms:modified xsi:type="dcterms:W3CDTF">2019-11-29T15:18:29Z</dcterms:modified>
</cp:coreProperties>
</file>