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111" d="100"/>
          <a:sy n="111" d="100"/>
        </p:scale>
        <p:origin x="1962" y="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30/01/2020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13899" y="3861048"/>
            <a:ext cx="2868329" cy="1337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2" y="134917"/>
            <a:ext cx="1462491" cy="17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6" y="3890647"/>
            <a:ext cx="1056188" cy="13200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2" y="3890647"/>
            <a:ext cx="1056188" cy="132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r>
              <a:rPr lang="fr-FR" sz="1200" dirty="0"/>
              <a:t>Toutes la catégorie U13 du FCBR était en déplacement ce Dimanche 26/02/2020.</a:t>
            </a:r>
          </a:p>
          <a:p>
            <a:r>
              <a:rPr lang="fr-FR" sz="1200" dirty="0"/>
              <a:t> </a:t>
            </a:r>
            <a:r>
              <a:rPr lang="fr-FR" sz="1200" dirty="0" smtClean="0"/>
              <a:t>Direction </a:t>
            </a:r>
            <a:r>
              <a:rPr lang="fr-FR" sz="1200" dirty="0"/>
              <a:t>la </a:t>
            </a:r>
            <a:r>
              <a:rPr lang="fr-FR" sz="1200" dirty="0" err="1"/>
              <a:t>Beaujoire</a:t>
            </a:r>
            <a:r>
              <a:rPr lang="fr-FR" sz="1200" dirty="0"/>
              <a:t> en car pour les joueurs, éducateurs, dirigeants et autres membres du club pour assister au match FC NANTES vs GIRONDINS BORDEAUX.</a:t>
            </a:r>
          </a:p>
          <a:p>
            <a:r>
              <a:rPr lang="fr-FR" sz="1200" dirty="0" smtClean="0"/>
              <a:t>Sur </a:t>
            </a:r>
            <a:r>
              <a:rPr lang="fr-FR" sz="1200" dirty="0"/>
              <a:t>place </a:t>
            </a:r>
            <a:r>
              <a:rPr lang="fr-FR" sz="1200" dirty="0" smtClean="0"/>
              <a:t>à 15h00 </a:t>
            </a:r>
            <a:r>
              <a:rPr lang="fr-FR" sz="1200" dirty="0"/>
              <a:t>afin de voir les joueurs du FC NANTES arriver au Stade, un petit tour dans la FAN ZONE puis direction la tribune ERDRE pour les 59 membres du FCBR.</a:t>
            </a:r>
          </a:p>
          <a:p>
            <a:r>
              <a:rPr lang="fr-FR" sz="1200" dirty="0"/>
              <a:t>Un match sous le signe de l'émotion 1 an après la disparition d'Emiliano SALA et les multiples hommages des supporters à Emiliano.</a:t>
            </a:r>
          </a:p>
          <a:p>
            <a:r>
              <a:rPr lang="fr-FR" sz="1200" dirty="0"/>
              <a:t>Un match remporté 1-0 par les Girondins (But de Jimmy BRIAND à la 85e minutes) après un match décevant de nos Nantais</a:t>
            </a:r>
            <a:r>
              <a:rPr lang="fr-FR" sz="1200" dirty="0" smtClean="0"/>
              <a:t>.</a:t>
            </a:r>
          </a:p>
          <a:p>
            <a:endParaRPr lang="fr-FR" sz="1200" dirty="0"/>
          </a:p>
          <a:p>
            <a:r>
              <a:rPr lang="fr-FR" sz="1200" dirty="0" smtClean="0"/>
              <a:t>Dans les consignes, il était demandé aux joueurs d’être respectueux de l’horaire afin que nous puissions tous assister à l’arrivé des joueurs.</a:t>
            </a:r>
          </a:p>
          <a:p>
            <a:r>
              <a:rPr lang="fr-FR" sz="1200" dirty="0" smtClean="0"/>
              <a:t>Des groupes de 4 joueurs U13 encadrés par 1 adulte avec l’obligation de rester ensemble vu l’affluence attendu.</a:t>
            </a:r>
          </a:p>
          <a:p>
            <a:r>
              <a:rPr lang="fr-FR" sz="1200" dirty="0" smtClean="0"/>
              <a:t>Une belle découverte pour plusieurs joueurs qui n’avaient jamais assisté à un match professionnel dans un stade.</a:t>
            </a:r>
            <a:endParaRPr lang="fr-FR" sz="1200" dirty="0"/>
          </a:p>
          <a:p>
            <a:endParaRPr lang="fr-FR" sz="1200" dirty="0"/>
          </a:p>
          <a:p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Esprit Club et Culture Foot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Respect du cadre collectif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Sortie à la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Beaujoire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Match FC NANTES vs GIRONDINS BORDEAUX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26/01/2020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59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U13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65365"/>
            <a:ext cx="7344816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68" y="1965365"/>
            <a:ext cx="4063887" cy="22859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33" y="4293095"/>
            <a:ext cx="4054722" cy="22807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97" y="1972311"/>
            <a:ext cx="3178117" cy="17876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62" y="3863055"/>
            <a:ext cx="3196787" cy="179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70</Words>
  <Application>Microsoft Office PowerPoint</Application>
  <PresentationFormat>Affichage à l'écran (4:3)</PresentationFormat>
  <Paragraphs>41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621</cp:revision>
  <dcterms:created xsi:type="dcterms:W3CDTF">2006-11-08T16:46:26Z</dcterms:created>
  <dcterms:modified xsi:type="dcterms:W3CDTF">2020-01-30T14:16:56Z</dcterms:modified>
</cp:coreProperties>
</file>