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9" r:id="rId5"/>
    <p:sldId id="352" r:id="rId6"/>
    <p:sldId id="365" r:id="rId7"/>
    <p:sldId id="354" r:id="rId8"/>
    <p:sldId id="355" r:id="rId9"/>
    <p:sldId id="364" r:id="rId10"/>
    <p:sldId id="356" r:id="rId11"/>
    <p:sldId id="363" r:id="rId12"/>
    <p:sldId id="357" r:id="rId13"/>
    <p:sldId id="358" r:id="rId14"/>
    <p:sldId id="359" r:id="rId15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8" d="100"/>
          <a:sy n="8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7638447" cy="42408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99792" y="55892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PETANQUE FOOT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58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5113756" cy="2676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89040"/>
            <a:ext cx="4309524" cy="22619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429309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Matchs à pénalités</a:t>
            </a:r>
          </a:p>
          <a:p>
            <a:r>
              <a:rPr lang="fr-FR" sz="1600" dirty="0" smtClean="0"/>
              <a:t>L’équipe qui répondait bien le plus rapidement donnait une pénalité à l’équipe adverse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499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Lors de notre traditionnel stage de Février pour la catégorie U10/U11 et U11 Féminines, nous avions prévu de mettre un cadre collectif important au vu du nombre de participants (40 enfants) et des activités proposés (</a:t>
            </a:r>
            <a:r>
              <a:rPr lang="fr-FR" sz="1000" dirty="0" err="1" smtClean="0">
                <a:solidFill>
                  <a:schemeClr val="tx1"/>
                </a:solidFill>
                <a:latin typeface="Times" pitchFamily="18" charset="0"/>
              </a:rPr>
              <a:t>Urban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Soccer, Laser </a:t>
            </a:r>
            <a:r>
              <a:rPr lang="fr-FR" sz="1000" dirty="0">
                <a:solidFill>
                  <a:schemeClr val="tx1"/>
                </a:solidFill>
                <a:latin typeface="Times" pitchFamily="18" charset="0"/>
              </a:rPr>
              <a:t>G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ame, </a:t>
            </a:r>
            <a:r>
              <a:rPr lang="fr-FR" sz="1000" dirty="0" err="1" smtClean="0">
                <a:solidFill>
                  <a:schemeClr val="tx1"/>
                </a:solidFill>
                <a:latin typeface="Times" pitchFamily="18" charset="0"/>
              </a:rPr>
              <a:t>Bubble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Foot, </a:t>
            </a:r>
            <a:r>
              <a:rPr lang="fr-FR" sz="1000" dirty="0" err="1" smtClean="0">
                <a:solidFill>
                  <a:schemeClr val="tx1"/>
                </a:solidFill>
                <a:latin typeface="Times" pitchFamily="18" charset="0"/>
              </a:rPr>
              <a:t>Tchoukball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Nous avions également prévu de travailler sur la Culture Foot durant la pause du midi mais également sur la tolérance pendant notre mini tournoi de fin de stage.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Pour le respect du cadre collectif, nous avons mis en place durant le stage l’action « CARTON VERT » qui a animé les enfants durant tous le stage afin de récompensé les enfants ayant eu un comportement exemplaire envers les valeurs « PRETS »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C’est Maé REITA (U10) qui a été élu SUPER CARTON VERT du STAGE pour l’ensemble de son implication, de son calme et surtout de son FAIR-PLAY naturel et honnête à plusieurs moments de ces 3 jours.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5 autres cartons verts ont été distribués à l’issu de ce stage.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Pour l’anecdote, les enfants ont décidé de distribuer le 6</a:t>
            </a:r>
            <a:r>
              <a:rPr lang="fr-FR" sz="1000" baseline="30000" dirty="0" smtClean="0">
                <a:solidFill>
                  <a:schemeClr val="tx1"/>
                </a:solidFill>
                <a:latin typeface="Times" pitchFamily="18" charset="0"/>
              </a:rPr>
              <a:t>e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carton vert aux éducateurs.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Engagement Citoyen                 Culture Foot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Respect du cadre collectif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Culture Foot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Bouaine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Rocheservière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25 au 27 Février 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40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U10/U11/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U11F</a:t>
            </a: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987" y="5074619"/>
            <a:ext cx="6314381" cy="166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Pour les pauses du midi qui peuvent être longues pour garder les enfants dans un bon état d’esprit pour l’après-midi, nous avons proposés plusieurs activités: Jeu de 7 familles « esprit foot », Incollables, Pétanque Foot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Ensuite, pour le mini tournoi du 3</a:t>
            </a:r>
            <a:r>
              <a:rPr lang="fr-FR" sz="1000" baseline="30000" dirty="0" smtClean="0">
                <a:solidFill>
                  <a:schemeClr val="tx1"/>
                </a:solidFill>
                <a:latin typeface="Times" pitchFamily="18" charset="0"/>
              </a:rPr>
              <a:t>e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jour, nous avions prévu 4 épreuves (</a:t>
            </a:r>
            <a:r>
              <a:rPr lang="fr-FR" sz="1000" dirty="0" err="1" smtClean="0">
                <a:solidFill>
                  <a:schemeClr val="tx1"/>
                </a:solidFill>
                <a:latin typeface="Times" pitchFamily="18" charset="0"/>
              </a:rPr>
              <a:t>Urban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Soccer + Jonglerie + Tirs aux points et Matchs avec Handicap)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Avant le début des matchs en extérieur, une question était posé aux 2 équipes, l’équipe qui répondait le plus vite donnait un handicap à son adversaire.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3 Touches de Balles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Toutes le sorties du terrain revenait à sa propre équipe (un 6m se transformait en corner …)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Le Gardien de But adverse n’a pas le droit de jouer avec les mains.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Obligation de marquer en 1 touche pour que le but soit valable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But d’une fille compte double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Ça a permis à nos joueurs et joueuses d’apprendre à travailler sur la tolérance lié à des pénalités.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A noter les belles performances de nos filles Lucy qui a fait 100 sur 100 en jonglerie et de Flavie au défi précision tirs 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avec la 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2</a:t>
            </a:r>
            <a:r>
              <a:rPr lang="fr-FR" sz="1000" baseline="30000" dirty="0" smtClean="0">
                <a:solidFill>
                  <a:schemeClr val="tx1"/>
                </a:solidFill>
                <a:latin typeface="Times" pitchFamily="18" charset="0"/>
              </a:rPr>
              <a:t>nde</a:t>
            </a:r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 place à égalité avec les garçons qui ont justement montrées aux garçons que les filles pouvaient être aussi fortes que des garçons.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Engagement Citoyen                 Culture Foot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Respect du cadre collectif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Culture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Foot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Bouaine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Rocheservière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25 au 27 Février 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40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U10/U11/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U11F</a:t>
            </a: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44" y="1969568"/>
            <a:ext cx="3461399" cy="46223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211" y="1965620"/>
            <a:ext cx="3895726" cy="15353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211" y="3501008"/>
            <a:ext cx="2042856" cy="11714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235" y="3512181"/>
            <a:ext cx="1769568" cy="9969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211" y="4649297"/>
            <a:ext cx="2033263" cy="11559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0236" y="4533245"/>
            <a:ext cx="1769568" cy="100019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43211" y="6165304"/>
            <a:ext cx="382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STAGE FEVRIER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Carton Vert - PRETS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39" y="2191876"/>
            <a:ext cx="5418602" cy="37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779" y="1985730"/>
            <a:ext cx="3744416" cy="42198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19672" y="227687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Maé REITA</a:t>
            </a:r>
          </a:p>
          <a:p>
            <a:r>
              <a:rPr lang="fr-FR" dirty="0" smtClean="0"/>
              <a:t>Super Carton Vert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954585"/>
            <a:ext cx="6255983" cy="46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6192688" cy="46477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11760" y="55172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JEU DE 7 FAMILLES « Esprit Foot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35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5672009" cy="42393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99792" y="55892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INCOLLABLES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644317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293</Words>
  <Application>Microsoft Office PowerPoint</Application>
  <PresentationFormat>Affichage à l'écran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635</cp:revision>
  <dcterms:created xsi:type="dcterms:W3CDTF">2006-11-08T16:46:26Z</dcterms:created>
  <dcterms:modified xsi:type="dcterms:W3CDTF">2020-03-15T12:03:33Z</dcterms:modified>
</cp:coreProperties>
</file>