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9" r:id="rId5"/>
    <p:sldId id="352" r:id="rId6"/>
    <p:sldId id="353" r:id="rId7"/>
    <p:sldId id="354" r:id="rId8"/>
    <p:sldId id="355" r:id="rId9"/>
    <p:sldId id="356" r:id="rId1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8" d="100"/>
          <a:sy n="8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endParaRPr lang="fr-FR" sz="1200" dirty="0" smtClean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endParaRPr lang="fr-FR" sz="1200" dirty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 smtClean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Dans </a:t>
            </a: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le cadre de l'arbitrage assistant </a:t>
            </a:r>
            <a:r>
              <a:rPr lang="fr-FR" sz="1200" dirty="0" smtClean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pour la </a:t>
            </a: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catégorie U13 qui est réalisé par les joueurs,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une matinée de formation encadrée par Bruno </a:t>
            </a:r>
            <a:r>
              <a:rPr lang="fr-FR" sz="1200" dirty="0" err="1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Guilet</a:t>
            </a: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 (référent arbitre du club) et Daniel Ledoux (ancien arbitre) a eu lieu le samedi 22 août 2020.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endParaRPr lang="fr-FR" sz="1200" dirty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Cette formation a été l'occasion pour les joueurs U13 de découvrir les différentes façons d'utiliser le drapeau.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Ils ont appris la signalisation des hors jeu, des rentrés de touches, coup pied de but ou de </a:t>
            </a:r>
            <a:r>
              <a:rPr lang="fr-FR" sz="1200" dirty="0" err="1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coin,etc</a:t>
            </a: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...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endParaRPr lang="fr-FR" sz="1200" dirty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Après cette initiation par un exercice de mise en situation, chaque joueur a eu l'occasion de mettre en application les gestes appris pendant 10 minutes, lors d'un match amical interne</a:t>
            </a:r>
            <a:r>
              <a:rPr lang="fr-FR" sz="1100" dirty="0" smtClean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endParaRPr lang="fr-FR" sz="1200" dirty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1200" dirty="0" smtClean="0">
                <a:solidFill>
                  <a:srgbClr val="000000"/>
                </a:solidFill>
                <a:latin typeface="Times" pitchFamily="18"/>
                <a:ea typeface="Microsoft YaHei" pitchFamily="2"/>
                <a:cs typeface="Lucida Sans" pitchFamily="2"/>
              </a:rPr>
              <a:t> </a:t>
            </a:r>
            <a:endParaRPr lang="fr-FR" sz="1200" dirty="0">
              <a:solidFill>
                <a:srgbClr val="000000"/>
              </a:solidFill>
              <a:latin typeface="Time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REGLE DU JEU ET ARBITRAGE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DANS LE ROLE D’ARBITRE ASSISTANT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22/08/2020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21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U13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14" y="1973716"/>
            <a:ext cx="3813791" cy="18153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3790661"/>
            <a:ext cx="3835561" cy="17308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0" y="1977340"/>
            <a:ext cx="3481502" cy="16068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04" y="3595279"/>
            <a:ext cx="3491880" cy="161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35" y="1954448"/>
            <a:ext cx="3695329" cy="17055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55" y="1968163"/>
            <a:ext cx="3635896" cy="16781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35" y="3666006"/>
            <a:ext cx="3698954" cy="17072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43" y="3647324"/>
            <a:ext cx="3647899" cy="16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954447"/>
            <a:ext cx="3636404" cy="1678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0" y="1984483"/>
            <a:ext cx="3571326" cy="16483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68" y="3817780"/>
            <a:ext cx="3631543" cy="16760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80" y="3827236"/>
            <a:ext cx="3611055" cy="16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05" y="1954447"/>
            <a:ext cx="7224294" cy="33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210</Words>
  <Application>Microsoft Office PowerPoint</Application>
  <PresentationFormat>Affichage à l'écran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Lucida Sans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614</cp:revision>
  <dcterms:created xsi:type="dcterms:W3CDTF">2006-11-08T16:46:26Z</dcterms:created>
  <dcterms:modified xsi:type="dcterms:W3CDTF">2020-09-09T06:02:12Z</dcterms:modified>
</cp:coreProperties>
</file>