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 varScale="1">
        <p:scale>
          <a:sx n="88" d="100"/>
          <a:sy n="88" d="100"/>
        </p:scale>
        <p:origin x="1752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24/08/2021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FEDERAL</a:t>
            </a:r>
            <a:r>
              <a:rPr lang="fr-FR" sz="40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861048"/>
            <a:ext cx="2868329" cy="1337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E:\Doc District\logo district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835697" y="3891737"/>
            <a:ext cx="1067702" cy="130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(Qui ? Quand ? Quoi ? Ou ?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Comment ?)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aseline="0" dirty="0">
                <a:solidFill>
                  <a:schemeClr val="tx1"/>
                </a:solidFill>
                <a:latin typeface="Times" pitchFamily="18" charset="0"/>
              </a:rPr>
              <a:t>Les 19 joueurs se sont répartis sur 3 groupes avec 2 encadrants et un arbitre du club pour échanger et être questionné sur ce qui est le fair-play et en particulier le rôle de l’arbitre, celui des joueurs et des encadrants.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Times" pitchFamily="18" charset="0"/>
              </a:rPr>
              <a:t>Les joueurs restaient 15 min </a:t>
            </a:r>
            <a:r>
              <a:rPr lang="fr-FR" sz="1400" baseline="0" dirty="0">
                <a:solidFill>
                  <a:schemeClr val="tx1"/>
                </a:solidFill>
                <a:latin typeface="Times" pitchFamily="18" charset="0"/>
              </a:rPr>
              <a:t> par atelier.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aseline="0" dirty="0">
                <a:solidFill>
                  <a:schemeClr val="tx1"/>
                </a:solidFill>
                <a:latin typeface="Times" pitchFamily="18" charset="0"/>
              </a:rPr>
              <a:t>Le match de fin a été arbitrer par l’arbitre du club afin de mettre en œuvre les différents comportements à avoir pour que tout passe du mieux possible et que les différents points vues en amont soit respecter tout en prenant du plaisir.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baseline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Résumé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FAIR-PLAY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Thématique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Nom du club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Respecter le jeu et son entourage 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Nom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Nb participants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District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Date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Catégorie</a:t>
            </a:r>
            <a:r>
              <a:rPr lang="fr-FR" sz="1400" dirty="0"/>
              <a:t>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FC BOUAINE ROCHESERVIERE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21/08/21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19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U13</a:t>
            </a:r>
          </a:p>
        </p:txBody>
      </p:sp>
      <p:pic>
        <p:nvPicPr>
          <p:cNvPr id="24" name="Image 23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123728" y="6429826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Segoe UI Semibold" panose="020B0702040204020203" pitchFamily="34" charset="0"/>
              </a:rPr>
              <a:t>Fiche à renvoyer sur  l’adresse email : aremaud@foot85.fff.fr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PHOTO </a:t>
            </a:r>
          </a:p>
          <a:p>
            <a:pPr algn="ctr"/>
            <a:r>
              <a:rPr lang="fr-FR" sz="3200" b="1" dirty="0"/>
              <a:t>DE </a:t>
            </a:r>
          </a:p>
          <a:p>
            <a:pPr algn="ctr"/>
            <a:r>
              <a:rPr lang="fr-FR" sz="3200" b="1" dirty="0"/>
              <a:t>L’ACTION</a:t>
            </a:r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Segoe UI Semibold" panose="020B0702040204020203" pitchFamily="34" charset="0"/>
              </a:rPr>
              <a:t>Fiche à renvoyer sur  l’adresse email : aremaud@foot85.fff.fr</a:t>
            </a:r>
          </a:p>
        </p:txBody>
      </p:sp>
      <p:pic>
        <p:nvPicPr>
          <p:cNvPr id="6" name="Image 5" descr="Une image contenant herbe, ciel, extérieur, champ&#10;&#10;Description générée automatiquement">
            <a:extLst>
              <a:ext uri="{FF2B5EF4-FFF2-40B4-BE49-F238E27FC236}">
                <a16:creationId xmlns:a16="http://schemas.microsoft.com/office/drawing/2014/main" xmlns="" id="{3C9EB535-B4F8-4C9D-9B2E-67A2C5E82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66" y="1941540"/>
            <a:ext cx="2270030" cy="2220946"/>
          </a:xfrm>
          <a:prstGeom prst="rect">
            <a:avLst/>
          </a:prstGeom>
        </p:spPr>
      </p:pic>
      <p:pic>
        <p:nvPicPr>
          <p:cNvPr id="8" name="Image 7" descr="Une image contenant herbe, enfant, ciel, petit&#10;&#10;Description générée automatiquement">
            <a:extLst>
              <a:ext uri="{FF2B5EF4-FFF2-40B4-BE49-F238E27FC236}">
                <a16:creationId xmlns:a16="http://schemas.microsoft.com/office/drawing/2014/main" xmlns="" id="{6B7E93BB-9556-4344-9FBE-E7CE3EBA5E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29" y="1941540"/>
            <a:ext cx="2661463" cy="2220946"/>
          </a:xfrm>
          <a:prstGeom prst="rect">
            <a:avLst/>
          </a:prstGeom>
        </p:spPr>
      </p:pic>
      <p:pic>
        <p:nvPicPr>
          <p:cNvPr id="10" name="Image 9" descr="Une image contenant herbe, football, enfant, ciel&#10;&#10;Description générée automatiquement">
            <a:extLst>
              <a:ext uri="{FF2B5EF4-FFF2-40B4-BE49-F238E27FC236}">
                <a16:creationId xmlns:a16="http://schemas.microsoft.com/office/drawing/2014/main" xmlns="" id="{507BD9C3-7C51-43FA-ADE3-B443DB82D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92" y="1954447"/>
            <a:ext cx="2445568" cy="2208039"/>
          </a:xfrm>
          <a:prstGeom prst="rect">
            <a:avLst/>
          </a:prstGeom>
        </p:spPr>
      </p:pic>
      <p:pic>
        <p:nvPicPr>
          <p:cNvPr id="13" name="Image 12" descr="Une image contenant herbe, ciel, extérieur, football&#10;&#10;Description générée automatiquement">
            <a:extLst>
              <a:ext uri="{FF2B5EF4-FFF2-40B4-BE49-F238E27FC236}">
                <a16:creationId xmlns:a16="http://schemas.microsoft.com/office/drawing/2014/main" xmlns="" id="{8802A073-2F84-48B4-91F7-9B96038FD4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66" y="4162486"/>
            <a:ext cx="3638182" cy="2400473"/>
          </a:xfrm>
          <a:prstGeom prst="rect">
            <a:avLst/>
          </a:prstGeom>
        </p:spPr>
      </p:pic>
      <p:pic>
        <p:nvPicPr>
          <p:cNvPr id="15" name="Image 14" descr="Une image contenant herbe, ciel, champ, football&#10;&#10;Description générée automatiquement">
            <a:extLst>
              <a:ext uri="{FF2B5EF4-FFF2-40B4-BE49-F238E27FC236}">
                <a16:creationId xmlns:a16="http://schemas.microsoft.com/office/drawing/2014/main" xmlns="" id="{88FE2B03-7B4D-4E58-99A3-69747A336B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68939"/>
            <a:ext cx="3708412" cy="24004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4CAB8-42E6-4DB6-B19E-A388AB9B9C4C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5610</TotalTime>
  <Words>162</Words>
  <Application>Microsoft Office PowerPoint</Application>
  <PresentationFormat>Affichage à l'écran (4:3)</PresentationFormat>
  <Paragraphs>37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Segoe UI Semibold</vt:lpstr>
      <vt:lpstr>Times</vt:lpstr>
      <vt:lpstr>Nouvelle présentation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Sebastien GAZEAU</cp:lastModifiedBy>
  <cp:revision>613</cp:revision>
  <dcterms:created xsi:type="dcterms:W3CDTF">2006-11-08T16:46:26Z</dcterms:created>
  <dcterms:modified xsi:type="dcterms:W3CDTF">2021-08-24T12:20:55Z</dcterms:modified>
</cp:coreProperties>
</file>