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a:srgbClr val="E1801F"/>
    <a:srgbClr val="0019B0"/>
    <a:srgbClr val="FF5050"/>
    <a:srgbClr val="0066FF"/>
    <a:srgbClr val="99FF99"/>
    <a:srgbClr val="14286B"/>
    <a:srgbClr val="258B5D"/>
    <a:srgbClr val="B3860A"/>
    <a:srgbClr val="B3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C8F95-B645-47C3-90A1-0EE0594B7BEA}" v="3" dt="2021-10-29T12:38:28.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7" autoAdjust="0"/>
    <p:restoredTop sz="95750" autoAdjust="0"/>
  </p:normalViewPr>
  <p:slideViewPr>
    <p:cSldViewPr>
      <p:cViewPr varScale="1">
        <p:scale>
          <a:sx n="88" d="100"/>
          <a:sy n="88" d="100"/>
        </p:scale>
        <p:origin x="1752"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29/10/2021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extLst>
      <p:ext uri="{BB962C8B-B14F-4D97-AF65-F5344CB8AC3E}">
        <p14:creationId xmlns:p14="http://schemas.microsoft.com/office/powerpoint/2010/main" val="289663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extLst>
      <p:ext uri="{BB962C8B-B14F-4D97-AF65-F5344CB8AC3E}">
        <p14:creationId xmlns:p14="http://schemas.microsoft.com/office/powerpoint/2010/main" val="312618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3554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FEDERAL</a:t>
            </a:r>
            <a:r>
              <a:rPr lang="fr-FR" sz="4000" dirty="0">
                <a:solidFill>
                  <a:schemeClr val="bg1"/>
                </a:solidFill>
                <a:latin typeface="Arial" charset="0"/>
              </a:rPr>
              <a:t> </a:t>
            </a: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03848" y="3861048"/>
            <a:ext cx="2868329" cy="133752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a:ln>
                  <a:noFill/>
                </a:ln>
                <a:solidFill>
                  <a:schemeClr val="accent6">
                    <a:lumMod val="75000"/>
                  </a:schemeClr>
                </a:solidFill>
                <a:effectLst/>
                <a:latin typeface="Arial" pitchFamily="34" charset="0"/>
                <a:cs typeface="Arial" pitchFamily="34" charset="0"/>
              </a:rPr>
              <a:t>FICHE « ACTION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pic>
        <p:nvPicPr>
          <p:cNvPr id="12" name="Image 11" descr="E:\Doc District\logo district.jpg"/>
          <p:cNvPicPr/>
          <p:nvPr/>
        </p:nvPicPr>
        <p:blipFill>
          <a:blip r:embed="rId10" cstate="print">
            <a:extLst>
              <a:ext uri="{28A0092B-C50C-407E-A947-70E740481C1C}">
                <a14:useLocalDpi xmlns:a14="http://schemas.microsoft.com/office/drawing/2010/main" val="0"/>
              </a:ext>
            </a:extLst>
          </a:blip>
          <a:srcRect b="22563"/>
          <a:stretch>
            <a:fillRect/>
          </a:stretch>
        </p:blipFill>
        <p:spPr bwMode="auto">
          <a:xfrm>
            <a:off x="1835697" y="3891737"/>
            <a:ext cx="1067702" cy="13068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Times" pitchFamily="18" charset="0"/>
              </a:rPr>
              <a:t>(Qui ? Quand ? Quoi ? Ou ?</a:t>
            </a:r>
            <a:r>
              <a:rPr kumimoji="0" lang="fr-FR" sz="1200" b="0" i="0" u="none" strike="noStrike" cap="none" normalizeH="0" dirty="0">
                <a:ln>
                  <a:noFill/>
                </a:ln>
                <a:solidFill>
                  <a:schemeClr val="tx1"/>
                </a:solidFill>
                <a:effectLst/>
                <a:latin typeface="Times" pitchFamily="18" charset="0"/>
              </a:rPr>
              <a:t> Comment ?)</a:t>
            </a: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dirty="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tx1"/>
                </a:solidFill>
                <a:effectLst/>
                <a:latin typeface="Times" pitchFamily="18" charset="0"/>
              </a:rPr>
              <a:t>Lors du stage vacances d’octobre, une action « culture foot » sous forme de biathlon à été proposer aux enfants U10/U11. </a:t>
            </a:r>
          </a:p>
          <a:p>
            <a:pPr marL="0" marR="0" indent="0" algn="ctr" defTabSz="914400" rtl="0" eaLnBrk="0" fontAlgn="base" latinLnBrk="0" hangingPunct="0">
              <a:lnSpc>
                <a:spcPct val="100000"/>
              </a:lnSpc>
              <a:spcBef>
                <a:spcPct val="0"/>
              </a:spcBef>
              <a:spcAft>
                <a:spcPct val="0"/>
              </a:spcAft>
              <a:buClrTx/>
              <a:buSzTx/>
              <a:buFontTx/>
              <a:buNone/>
              <a:tabLst/>
            </a:pPr>
            <a:endParaRPr lang="fr-FR" sz="1200" dirty="0">
              <a:solidFill>
                <a:schemeClr val="tx1"/>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tx1"/>
                </a:solidFill>
                <a:effectLst/>
                <a:latin typeface="Times" pitchFamily="18" charset="0"/>
              </a:rPr>
              <a:t>Par groupes de 3 ou 4 les enfants devaient réaliser différents ateliers (14 au total) </a:t>
            </a:r>
          </a:p>
          <a:p>
            <a:pPr marL="171450" marR="0" indent="-171450" algn="ctr"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Times" pitchFamily="18" charset="0"/>
              </a:rPr>
              <a:t>Jonglerie en mouvement</a:t>
            </a:r>
            <a:r>
              <a:rPr kumimoji="0" lang="fr-FR" sz="1200" b="0" i="0" u="none" strike="noStrike" cap="none" normalizeH="0" dirty="0">
                <a:ln>
                  <a:noFill/>
                </a:ln>
                <a:solidFill>
                  <a:schemeClr val="tx1"/>
                </a:solidFill>
                <a:effectLst/>
                <a:latin typeface="Times" pitchFamily="18" charset="0"/>
              </a:rPr>
              <a:t> avec arrêt dans une zone </a:t>
            </a:r>
          </a:p>
          <a:p>
            <a:pPr marL="171450" marR="0" indent="-171450" algn="ctr"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Times" pitchFamily="18" charset="0"/>
              </a:rPr>
              <a:t>Atelier de précision </a:t>
            </a:r>
          </a:p>
          <a:p>
            <a:pPr marL="171450" marR="0" indent="-171450" algn="ctr"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Times" pitchFamily="18" charset="0"/>
              </a:rPr>
              <a:t>Chamboule foot</a:t>
            </a:r>
          </a:p>
          <a:p>
            <a:pPr marL="171450" marR="0" indent="-171450" algn="ctr"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Times" pitchFamily="18" charset="0"/>
              </a:rPr>
              <a:t>Slalom avec ballon </a:t>
            </a:r>
          </a:p>
          <a:p>
            <a:pPr marL="171450" marR="0" indent="-171450" algn="ctr"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dirty="0">
                <a:ln>
                  <a:noFill/>
                </a:ln>
                <a:solidFill>
                  <a:schemeClr val="tx1"/>
                </a:solidFill>
                <a:effectLst/>
                <a:latin typeface="Times" pitchFamily="18" charset="0"/>
              </a:rPr>
              <a:t>Jonglerie </a:t>
            </a:r>
            <a:r>
              <a:rPr lang="fr-FR" sz="1200" dirty="0">
                <a:solidFill>
                  <a:schemeClr val="tx1"/>
                </a:solidFill>
                <a:latin typeface="Times" pitchFamily="18" charset="0"/>
              </a:rPr>
              <a:t>+ frappe.. </a:t>
            </a:r>
          </a:p>
          <a:p>
            <a:pPr marL="171450" marR="0" indent="-171450" algn="ctr" defTabSz="914400" rtl="0" eaLnBrk="0" fontAlgn="base" latinLnBrk="0" hangingPunct="0">
              <a:lnSpc>
                <a:spcPct val="100000"/>
              </a:lnSpc>
              <a:spcBef>
                <a:spcPct val="0"/>
              </a:spcBef>
              <a:spcAft>
                <a:spcPct val="0"/>
              </a:spcAft>
              <a:buClrTx/>
              <a:buSzTx/>
              <a:buFontTx/>
              <a:buChar char="-"/>
              <a:tabLst/>
            </a:pPr>
            <a:endParaRPr lang="fr-FR" sz="1200" dirty="0">
              <a:solidFill>
                <a:schemeClr val="tx1"/>
              </a:solidFill>
              <a:latin typeface="Times" pitchFamily="18" charset="0"/>
            </a:endParaRPr>
          </a:p>
          <a:p>
            <a:pPr marL="171450" marR="0" indent="-171450" algn="ctr"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dirty="0">
                <a:ln>
                  <a:noFill/>
                </a:ln>
                <a:solidFill>
                  <a:schemeClr val="tx1"/>
                </a:solidFill>
                <a:effectLst/>
                <a:latin typeface="Times" pitchFamily="18" charset="0"/>
              </a:rPr>
              <a:t>Les </a:t>
            </a:r>
            <a:r>
              <a:rPr lang="fr-FR" sz="1200" dirty="0">
                <a:solidFill>
                  <a:schemeClr val="tx1"/>
                </a:solidFill>
                <a:latin typeface="Times" pitchFamily="18" charset="0"/>
              </a:rPr>
              <a:t>enfants avaient plusieurs essaies pour réussir les défis et devaient venir en groupe uniquement pour pouvoir répondre à la question de l’encadrant au milieu du terrain (différentes propositions)</a:t>
            </a:r>
          </a:p>
          <a:p>
            <a:pPr marL="171450" marR="0" indent="-171450" algn="ctr" defTabSz="914400" rtl="0" eaLnBrk="0" fontAlgn="base" latinLnBrk="0" hangingPunct="0">
              <a:lnSpc>
                <a:spcPct val="100000"/>
              </a:lnSpc>
              <a:spcBef>
                <a:spcPct val="0"/>
              </a:spcBef>
              <a:spcAft>
                <a:spcPct val="0"/>
              </a:spcAft>
              <a:buClrTx/>
              <a:buSzTx/>
              <a:buFontTx/>
              <a:buChar char="-"/>
              <a:tabLst/>
            </a:pPr>
            <a:r>
              <a:rPr lang="fr-FR" sz="1200" dirty="0">
                <a:solidFill>
                  <a:schemeClr val="tx1"/>
                </a:solidFill>
                <a:latin typeface="Times" pitchFamily="18" charset="0"/>
              </a:rPr>
              <a:t>Si la réponse est bonne le groupe peut aller sur l’atelier suivant, si la réponse est fausse le groupe doit faire un parcours en conduite de balle pour accéder en suite au prochain. </a:t>
            </a: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Résumé de l’action</a:t>
            </a:r>
            <a:endParaRPr kumimoji="0" lang="fr-FR" sz="1800" b="1" i="0" u="none" strike="noStrike" cap="none" normalizeH="0" baseline="0" dirty="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fr-FR" sz="1200" dirty="0">
              <a:solidFill>
                <a:schemeClr val="tx1"/>
              </a:solidFill>
              <a:latin typeface="Times" pitchFamily="18" charset="0"/>
            </a:endParaRPr>
          </a:p>
          <a:p>
            <a:pPr algn="ctr"/>
            <a:r>
              <a:rPr lang="fr-FR" sz="1200" dirty="0">
                <a:solidFill>
                  <a:schemeClr val="tx1"/>
                </a:solidFill>
                <a:latin typeface="Times" pitchFamily="18" charset="0"/>
              </a:rPr>
              <a:t>Culture foot</a:t>
            </a: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Thématique</a:t>
            </a:r>
            <a:endParaRPr kumimoji="0" lang="fr-FR" sz="1800" b="1" i="0" u="none" strike="noStrike" cap="none" normalizeH="0" baseline="0" dirty="0">
              <a:ln>
                <a:noFill/>
              </a:ln>
              <a:solidFill>
                <a:schemeClr val="tx1"/>
              </a:solidFill>
              <a:effectLst/>
              <a:latin typeface="Times" pitchFamily="18" charset="0"/>
            </a:endParaRPr>
          </a:p>
        </p:txBody>
      </p:sp>
      <p:sp>
        <p:nvSpPr>
          <p:cNvPr id="36" name="Rectangle à coins arrondis 35"/>
          <p:cNvSpPr/>
          <p:nvPr/>
        </p:nvSpPr>
        <p:spPr bwMode="auto">
          <a:xfrm>
            <a:off x="133164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Nom du club</a:t>
            </a:r>
            <a:endParaRPr kumimoji="0" lang="fr-FR" sz="1800" b="0" i="0" u="none" strike="noStrike" cap="none" normalizeH="0" baseline="0" dirty="0">
              <a:ln>
                <a:noFill/>
              </a:ln>
              <a:solidFill>
                <a:schemeClr val="tx1"/>
              </a:solidFill>
              <a:effectLst/>
              <a:latin typeface="Times" pitchFamily="18" charset="0"/>
            </a:endParaRPr>
          </a:p>
        </p:txBody>
      </p:sp>
      <p:sp>
        <p:nvSpPr>
          <p:cNvPr id="37" name="Rectangle 36"/>
          <p:cNvSpPr/>
          <p:nvPr/>
        </p:nvSpPr>
        <p:spPr bwMode="auto">
          <a:xfrm>
            <a:off x="6349393" y="1592796"/>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tx1"/>
                </a:solidFill>
                <a:latin typeface="Times" pitchFamily="18" charset="0"/>
              </a:rPr>
              <a:t>Partager sa connaissance du foot</a:t>
            </a:r>
          </a:p>
        </p:txBody>
      </p:sp>
      <p:sp>
        <p:nvSpPr>
          <p:cNvPr id="38" name="Rectangle à coins arrondis 37"/>
          <p:cNvSpPr/>
          <p:nvPr/>
        </p:nvSpPr>
        <p:spPr bwMode="auto">
          <a:xfrm>
            <a:off x="6349393" y="1232756"/>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Nom de l’action</a:t>
            </a:r>
            <a:endParaRPr kumimoji="0" lang="fr-FR" sz="1800" b="1" i="0" u="none" strike="noStrike" cap="none" normalizeH="0" baseline="0" dirty="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Nb participants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16" name="Rectangle 15"/>
          <p:cNvSpPr/>
          <p:nvPr/>
        </p:nvSpPr>
        <p:spPr bwMode="auto">
          <a:xfrm>
            <a:off x="1331640" y="1412776"/>
            <a:ext cx="2160240" cy="3600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VENDEE</a:t>
            </a:r>
          </a:p>
        </p:txBody>
      </p:sp>
      <p:sp>
        <p:nvSpPr>
          <p:cNvPr id="17" name="Rectangle à coins arrondis 16"/>
          <p:cNvSpPr/>
          <p:nvPr/>
        </p:nvSpPr>
        <p:spPr bwMode="auto">
          <a:xfrm>
            <a:off x="1331640" y="105273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a:t>District</a:t>
            </a:r>
            <a:endParaRPr kumimoji="0" lang="fr-FR" sz="1800" b="1" i="0" u="none" strike="noStrike" cap="none" normalizeH="0" baseline="0" dirty="0">
              <a:ln>
                <a:noFill/>
              </a:ln>
              <a:solidFill>
                <a:schemeClr val="tx1"/>
              </a:solidFill>
              <a:effectLst/>
              <a:latin typeface="Times" pitchFamily="18" charset="0"/>
            </a:endParaRPr>
          </a:p>
        </p:txBody>
      </p:sp>
      <p:sp>
        <p:nvSpPr>
          <p:cNvPr id="18" name="Rectangle à coins arrondis 17"/>
          <p:cNvSpPr/>
          <p:nvPr/>
        </p:nvSpPr>
        <p:spPr bwMode="auto">
          <a:xfrm>
            <a:off x="3851920"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a:t>Date </a:t>
            </a:r>
            <a:endParaRPr kumimoji="0" lang="fr-FR" sz="1800" b="0" i="0" u="none" strike="noStrike" cap="none" normalizeH="0" baseline="0" dirty="0">
              <a:ln>
                <a:noFill/>
              </a:ln>
              <a:solidFill>
                <a:schemeClr val="tx1"/>
              </a:solidFill>
              <a:effectLst/>
              <a:latin typeface="Times" pitchFamily="18" charset="0"/>
            </a:endParaRPr>
          </a:p>
        </p:txBody>
      </p:sp>
      <p:sp>
        <p:nvSpPr>
          <p:cNvPr id="19" name="Rectangle à coins arrondis 18"/>
          <p:cNvSpPr/>
          <p:nvPr/>
        </p:nvSpPr>
        <p:spPr bwMode="auto">
          <a:xfrm>
            <a:off x="6444208" y="654951"/>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fr-FR" sz="1400" b="1" dirty="0"/>
              <a:t>Catégorie</a:t>
            </a:r>
            <a:r>
              <a:rPr lang="fr-FR" sz="1400" dirty="0"/>
              <a:t>s</a:t>
            </a:r>
            <a:endParaRPr lang="fr-FR" sz="1000" dirty="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pitchFamily="18" charset="0"/>
            </a:endParaRPr>
          </a:p>
        </p:txBody>
      </p:sp>
      <p:sp>
        <p:nvSpPr>
          <p:cNvPr id="20" name="Rectangle 19"/>
          <p:cNvSpPr/>
          <p:nvPr/>
        </p:nvSpPr>
        <p:spPr bwMode="auto">
          <a:xfrm>
            <a:off x="1331640" y="548680"/>
            <a:ext cx="2160240" cy="4135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FC BOUAINE ROCHESERVIERE</a:t>
            </a:r>
          </a:p>
        </p:txBody>
      </p:sp>
      <p:sp>
        <p:nvSpPr>
          <p:cNvPr id="21" name="Rectangle 20"/>
          <p:cNvSpPr/>
          <p:nvPr/>
        </p:nvSpPr>
        <p:spPr bwMode="auto">
          <a:xfrm>
            <a:off x="4549053" y="188640"/>
            <a:ext cx="1391099"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26/10/21</a:t>
            </a:r>
          </a:p>
        </p:txBody>
      </p:sp>
      <p:sp>
        <p:nvSpPr>
          <p:cNvPr id="22" name="Rectangle 21"/>
          <p:cNvSpPr/>
          <p:nvPr/>
        </p:nvSpPr>
        <p:spPr bwMode="auto">
          <a:xfrm>
            <a:off x="7836890" y="190623"/>
            <a:ext cx="744751"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30</a:t>
            </a:r>
          </a:p>
        </p:txBody>
      </p:sp>
      <p:sp>
        <p:nvSpPr>
          <p:cNvPr id="23" name="Rectangle 22"/>
          <p:cNvSpPr/>
          <p:nvPr/>
        </p:nvSpPr>
        <p:spPr bwMode="auto">
          <a:xfrm>
            <a:off x="7501381" y="646331"/>
            <a:ext cx="1084625" cy="360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200" dirty="0">
                <a:solidFill>
                  <a:schemeClr val="tx1"/>
                </a:solidFill>
                <a:latin typeface="Times" pitchFamily="18" charset="0"/>
              </a:rPr>
              <a:t>U10/U11</a:t>
            </a:r>
          </a:p>
        </p:txBody>
      </p:sp>
      <p:pic>
        <p:nvPicPr>
          <p:cNvPr id="24" name="Image 23" descr="E:\Doc District\logo district.jpg"/>
          <p:cNvPicPr/>
          <p:nvPr/>
        </p:nvPicPr>
        <p:blipFill>
          <a:blip r:embed="rId3" cstate="print">
            <a:extLst>
              <a:ext uri="{28A0092B-C50C-407E-A947-70E740481C1C}">
                <a14:useLocalDpi xmlns:a14="http://schemas.microsoft.com/office/drawing/2010/main" val="0"/>
              </a:ext>
            </a:extLst>
          </a:blip>
          <a:srcRect b="22563"/>
          <a:stretch>
            <a:fillRect/>
          </a:stretch>
        </p:blipFill>
        <p:spPr bwMode="auto">
          <a:xfrm>
            <a:off x="145611" y="962212"/>
            <a:ext cx="509373" cy="630584"/>
          </a:xfrm>
          <a:prstGeom prst="rect">
            <a:avLst/>
          </a:prstGeom>
          <a:noFill/>
          <a:ln>
            <a:noFill/>
          </a:ln>
        </p:spPr>
      </p:pic>
      <p:pic>
        <p:nvPicPr>
          <p:cNvPr id="27" name="Picture 2"/>
          <p:cNvPicPr>
            <a:picLocks noChangeAspect="1" noChangeArrowheads="1"/>
          </p:cNvPicPr>
          <p:nvPr/>
        </p:nvPicPr>
        <p:blipFill rotWithShape="1">
          <a:blip r:embed="rId4" cstate="print"/>
          <a:srcRect l="10811" t="21114" r="18919" b="12949"/>
          <a:stretch/>
        </p:blipFill>
        <p:spPr bwMode="auto">
          <a:xfrm>
            <a:off x="4118494" y="723302"/>
            <a:ext cx="1699099" cy="2027576"/>
          </a:xfrm>
          <a:prstGeom prst="rect">
            <a:avLst/>
          </a:prstGeom>
          <a:noFill/>
          <a:ln w="9525">
            <a:solidFill>
              <a:schemeClr val="tx1"/>
            </a:solidFill>
            <a:miter lim="800000"/>
            <a:headEnd/>
            <a:tailEnd/>
          </a:ln>
        </p:spPr>
      </p:pic>
      <p:sp>
        <p:nvSpPr>
          <p:cNvPr id="28" name="ZoneTexte 27"/>
          <p:cNvSpPr txBox="1"/>
          <p:nvPr/>
        </p:nvSpPr>
        <p:spPr>
          <a:xfrm>
            <a:off x="2123728" y="6429826"/>
            <a:ext cx="5760640" cy="338554"/>
          </a:xfrm>
          <a:prstGeom prst="rect">
            <a:avLst/>
          </a:prstGeom>
          <a:noFill/>
          <a:ln>
            <a:solidFill>
              <a:schemeClr val="tx1"/>
            </a:solidFill>
          </a:ln>
        </p:spPr>
        <p:txBody>
          <a:bodyPr wrap="square" rtlCol="0">
            <a:spAutoFit/>
          </a:bodyPr>
          <a:lstStyle/>
          <a:p>
            <a:r>
              <a:rPr lang="fr-FR" sz="1600" dirty="0">
                <a:latin typeface="Segoe UI Semibold" panose="020B0702040204020203" pitchFamily="34" charset="0"/>
              </a:rPr>
              <a:t>Fiche à renvoyer sur  l’adresse email : aremaud@foot85.fff.fr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a:solidFill>
                  <a:srgbClr val="0070C0"/>
                </a:solidFill>
              </a:rPr>
              <a:t> </a:t>
            </a:r>
          </a:p>
        </p:txBody>
      </p:sp>
      <p:sp>
        <p:nvSpPr>
          <p:cNvPr id="11" name="ZoneTexte 10"/>
          <p:cNvSpPr txBox="1"/>
          <p:nvPr/>
        </p:nvSpPr>
        <p:spPr>
          <a:xfrm>
            <a:off x="1367644" y="1954447"/>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a:p>
          <a:p>
            <a:pPr algn="ctr"/>
            <a:endParaRPr lang="fr-FR" sz="3200" b="1" dirty="0"/>
          </a:p>
          <a:p>
            <a:pPr algn="ctr"/>
            <a:endParaRPr lang="fr-FR" sz="3200" b="1" dirty="0"/>
          </a:p>
          <a:p>
            <a:pPr algn="ctr"/>
            <a:r>
              <a:rPr lang="fr-FR" sz="3200" b="1" dirty="0"/>
              <a:t>PHOTO </a:t>
            </a:r>
          </a:p>
          <a:p>
            <a:pPr algn="ctr"/>
            <a:r>
              <a:rPr lang="fr-FR" sz="3200" b="1" dirty="0"/>
              <a:t>DE </a:t>
            </a:r>
          </a:p>
          <a:p>
            <a:pPr algn="ctr"/>
            <a:r>
              <a:rPr lang="fr-FR" sz="3200" b="1" dirty="0"/>
              <a:t>L’ACTION</a:t>
            </a:r>
          </a:p>
          <a:p>
            <a:pPr algn="ctr"/>
            <a:endParaRPr lang="fr-FR" sz="3200" b="1" dirty="0"/>
          </a:p>
          <a:p>
            <a:pPr algn="ctr"/>
            <a:endParaRPr lang="fr-FR" sz="3200" b="1" dirty="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16632"/>
            <a:ext cx="7704856" cy="1631341"/>
          </a:xfrm>
          <a:prstGeom prst="rect">
            <a:avLst/>
          </a:prstGeom>
          <a:ln>
            <a:noFill/>
          </a:ln>
          <a:effectLst>
            <a:softEdge rad="112500"/>
          </a:effectLst>
        </p:spPr>
      </p:pic>
      <p:pic>
        <p:nvPicPr>
          <p:cNvPr id="5" name="Image 4" descr="E:\Doc District\logo district.jpg"/>
          <p:cNvPicPr/>
          <p:nvPr/>
        </p:nvPicPr>
        <p:blipFill>
          <a:blip r:embed="rId3" cstate="print">
            <a:extLst>
              <a:ext uri="{28A0092B-C50C-407E-A947-70E740481C1C}">
                <a14:useLocalDpi xmlns:a14="http://schemas.microsoft.com/office/drawing/2010/main" val="0"/>
              </a:ext>
            </a:extLst>
          </a:blip>
          <a:srcRect b="22563"/>
          <a:stretch>
            <a:fillRect/>
          </a:stretch>
        </p:blipFill>
        <p:spPr bwMode="auto">
          <a:xfrm>
            <a:off x="145611" y="962212"/>
            <a:ext cx="509373" cy="630584"/>
          </a:xfrm>
          <a:prstGeom prst="rect">
            <a:avLst/>
          </a:prstGeom>
          <a:noFill/>
          <a:ln>
            <a:noFill/>
          </a:ln>
        </p:spPr>
      </p:pic>
      <p:sp>
        <p:nvSpPr>
          <p:cNvPr id="3" name="ZoneTexte 2"/>
          <p:cNvSpPr txBox="1"/>
          <p:nvPr/>
        </p:nvSpPr>
        <p:spPr>
          <a:xfrm>
            <a:off x="2051720" y="6237312"/>
            <a:ext cx="5760640" cy="338554"/>
          </a:xfrm>
          <a:prstGeom prst="rect">
            <a:avLst/>
          </a:prstGeom>
          <a:noFill/>
          <a:ln>
            <a:solidFill>
              <a:schemeClr val="tx1"/>
            </a:solidFill>
          </a:ln>
        </p:spPr>
        <p:txBody>
          <a:bodyPr wrap="square" rtlCol="0">
            <a:spAutoFit/>
          </a:bodyPr>
          <a:lstStyle/>
          <a:p>
            <a:r>
              <a:rPr lang="fr-FR" sz="1600" dirty="0">
                <a:latin typeface="Segoe UI Semibold" panose="020B0702040204020203" pitchFamily="34" charset="0"/>
              </a:rPr>
              <a:t>Fiche à renvoyer sur  l’adresse email : aremaud@foot85.fff.fr</a:t>
            </a:r>
          </a:p>
        </p:txBody>
      </p:sp>
      <p:pic>
        <p:nvPicPr>
          <p:cNvPr id="7" name="Image 6" descr="Une image contenant herbe, extérieur, champ, plante&#10;&#10;Description générée automatiquement">
            <a:extLst>
              <a:ext uri="{FF2B5EF4-FFF2-40B4-BE49-F238E27FC236}">
                <a16:creationId xmlns:a16="http://schemas.microsoft.com/office/drawing/2014/main" xmlns="" id="{A1C32BD3-D1C6-4D92-A900-ED1CAF6F3D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829" y="1960764"/>
            <a:ext cx="2499742" cy="2121441"/>
          </a:xfrm>
          <a:prstGeom prst="rect">
            <a:avLst/>
          </a:prstGeom>
        </p:spPr>
      </p:pic>
      <p:pic>
        <p:nvPicPr>
          <p:cNvPr id="12" name="Image 11" descr="Une image contenant herbe, ciel, extérieur, champ&#10;&#10;Description générée automatiquement">
            <a:extLst>
              <a:ext uri="{FF2B5EF4-FFF2-40B4-BE49-F238E27FC236}">
                <a16:creationId xmlns:a16="http://schemas.microsoft.com/office/drawing/2014/main" xmlns="" id="{F2DB912E-AEF5-4C4F-9B4F-872F04F7CC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9865" y="1967354"/>
            <a:ext cx="4852595" cy="4595605"/>
          </a:xfrm>
          <a:prstGeom prst="rect">
            <a:avLst/>
          </a:prstGeom>
        </p:spPr>
      </p:pic>
      <p:pic>
        <p:nvPicPr>
          <p:cNvPr id="16" name="Image 15" descr="Une image contenant herbe, extérieur, ciel, champ&#10;&#10;Description générée automatiquement">
            <a:extLst>
              <a:ext uri="{FF2B5EF4-FFF2-40B4-BE49-F238E27FC236}">
                <a16:creationId xmlns:a16="http://schemas.microsoft.com/office/drawing/2014/main" xmlns="" id="{51651EEB-D7AA-43EA-B66D-E5B37EB31C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643" y="4082205"/>
            <a:ext cx="2509927" cy="2480754"/>
          </a:xfrm>
          <a:prstGeom prst="rect">
            <a:avLst/>
          </a:prstGeom>
        </p:spPr>
      </p:pic>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4CAB8-42E6-4DB6-B19E-A388AB9B9C4C}">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sharepoint/v3"/>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5648</TotalTime>
  <Words>76</Words>
  <Application>Microsoft Office PowerPoint</Application>
  <PresentationFormat>Affichage à l'écran (4:3)</PresentationFormat>
  <Paragraphs>44</Paragraphs>
  <Slides>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Segoe UI Semibold</vt:lpstr>
      <vt:lpstr>Times</vt:lpstr>
      <vt:lpstr>Nouvelle présentation</vt:lpstr>
      <vt:lpstr>Présentation PowerPoint</vt:lpstr>
      <vt:lpstr>Présentation PowerPoint</vt:lpstr>
      <vt:lpstr>Présentation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Sebastien GAZEAU</cp:lastModifiedBy>
  <cp:revision>614</cp:revision>
  <dcterms:created xsi:type="dcterms:W3CDTF">2006-11-08T16:46:26Z</dcterms:created>
  <dcterms:modified xsi:type="dcterms:W3CDTF">2021-10-29T16:31:05Z</dcterms:modified>
</cp:coreProperties>
</file>