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83E426A-4931-45DC-9C85-D6503F9470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BC15507-9948-4B2B-9C3F-5DD53473A8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C8FC96C-6CBA-4123-BDA1-F70BD25B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E020FF-09FD-48D7-BAB3-4FED0EB0D1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C0B2940-94D8-496E-B172-7CF8E548F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86417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C3A1F9-4019-42D0-81C6-8C404A95B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1D4866B-999C-460E-82FE-CB07C775E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F1F157-033B-4B76-BF9A-DEEC2AF2B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732E539-9A04-499C-9BCE-2071D6C249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070FCF8-060E-4335-A2B9-C351CC50E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8575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744F9CF8-9B6F-4188-981D-2589ED601A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A19E68D-E43A-4E3B-A916-45239B7A9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3F91A8-5A8A-4908-9F87-32B35FA97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9A79C71-101B-4551-84BF-4F6E3CCD7B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91302A-534E-4B6A-B822-1BA4D2C63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31429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6E94D6-04E5-41A4-8FF8-D967EDC17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6478464-94BB-43BA-9290-318A7E33B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8F7088-C2B9-4E3F-9CF8-2DC102F64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E40DC-1DF5-4DE6-AD67-F5BE3DC6E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030E383-1AE9-4137-8059-C57554549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09318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A1FC89C-DEDD-4C5D-9053-5AC6A857E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4F8B68B-9C31-4BC9-9F4F-A884BAC9D5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927AF55-FEE8-4F6F-BDB7-85ED538CFC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71CBFC2-2217-421C-8BFF-6DC9B08AF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8B61D2-6FDE-4B11-8076-4FAE766FFB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2194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11C981-22D4-4D63-B378-0FDB11DB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409339-A734-4E52-84F6-45DB8F6394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F56EAA-6593-492C-96C6-02E53E710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62FDC3B-A484-4B61-883E-35A97D74E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21937F8-D2FC-435C-8C49-06605C737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1E30D5A-DCD1-488D-94AA-81264AC4E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6806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2E0908-15C2-4224-8F5B-779B4BE45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BA17239-61A0-4A69-BCCA-CCE859B50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55281F8-55DA-4F62-BE26-C3F4055FE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EE2AB2C3-BEF8-4853-85C8-B5B2C7CDBC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3E68DC1E-7B97-44E7-B401-52FC4C122F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96E5789-1A5B-4365-B427-A1F4C1F1E8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C77B25F-CA9B-41FC-A070-5876BF03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782050C-5646-4ABB-AA09-F8CB2840C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9351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BDDB33-5620-45AD-BC91-8362ED9EB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10C3CBA2-947F-4DBA-9434-C1805FA13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A7DE336-5EDD-4259-9C14-8BF3D9B81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3BE4C84-986A-4DD1-95B4-25DB8612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446453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8BE8941-41D5-4A5A-80D2-E5041D45A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0885191-340D-44B3-AE8D-1B2CBAAA9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00C2339-51E6-4F76-8B1F-DC860AC8E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0005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BD09DA-EEF8-4095-BC6E-76972C71FE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985CC88-12FE-4D85-A48E-1D1B91E3E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5652599-131E-437B-8E79-5057D1676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9450E9C-7913-45CE-8C08-143FF8664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2DC6BE7-512B-4D23-B2FA-12C0D731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8BC4042-C070-41D9-B5C6-EB8FDD572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71414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0A2542-01DA-4296-92D2-D236EDFF3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24917B2A-D773-4A78-AEEA-16B41A3B6B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A7F327D-42F2-4EE1-88B9-0D362ADDD9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E07DE6E-16C3-4E3B-B41F-1FACA288B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904EC13-ECF8-4AC2-84F8-DD4D310E5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52203D5-53B9-4669-938D-4F4D34499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78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9EE6C4A2-4457-4AE4-B635-44355469C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FE79344-E926-4FFF-A7BA-CA346780E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5046187-1F3C-4693-BFF3-2E754BD7A7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CAD715-54EB-4DFB-884A-29AD0E4DB172}" type="datetimeFigureOut">
              <a:rPr lang="fr-FR" smtClean="0"/>
              <a:t>16/11/2021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0A03D2-429F-4962-B883-9142F866DC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0BE007-E855-4CCD-92F9-228D41D588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2F64BB-184B-44BF-A94F-BFC50A702DF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2091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4.jpeg"/><Relationship Id="rId7" Type="http://schemas.openxmlformats.org/officeDocument/2006/relationships/hyperlink" Target="https://fb.watch/9jdxw5udNa/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ABB57ED-923A-4EA5-BAB0-38C35841B5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508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5EC387A5-5B97-4F6D-95BF-110471089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ED47D88-900A-4B5C-90F2-A5276856C877}"/>
              </a:ext>
            </a:extLst>
          </p:cNvPr>
          <p:cNvSpPr txBox="1"/>
          <p:nvPr/>
        </p:nvSpPr>
        <p:spPr>
          <a:xfrm>
            <a:off x="1132514" y="2206305"/>
            <a:ext cx="1560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ndara" panose="020E0502030303020204" pitchFamily="34" charset="0"/>
              </a:rPr>
              <a:t>03/10/2021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75DC583A-7E72-48D1-BE3D-9690F901C29C}"/>
              </a:ext>
            </a:extLst>
          </p:cNvPr>
          <p:cNvSpPr txBox="1"/>
          <p:nvPr/>
        </p:nvSpPr>
        <p:spPr>
          <a:xfrm>
            <a:off x="2978092" y="2083194"/>
            <a:ext cx="16945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b="1" dirty="0">
                <a:latin typeface="Candara" panose="020E0502030303020204" pitchFamily="34" charset="0"/>
              </a:rPr>
              <a:t>FC BOUAINE ROCHESERVIERE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E2933AE-43B7-4CB5-AF51-C618BD4123E0}"/>
              </a:ext>
            </a:extLst>
          </p:cNvPr>
          <p:cNvSpPr txBox="1"/>
          <p:nvPr/>
        </p:nvSpPr>
        <p:spPr>
          <a:xfrm>
            <a:off x="5134062" y="939567"/>
            <a:ext cx="19881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ndara" panose="020E0502030303020204" pitchFamily="34" charset="0"/>
              </a:rPr>
              <a:t>25 enfants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A401778-E3A0-4498-842A-C9A1C555A392}"/>
              </a:ext>
            </a:extLst>
          </p:cNvPr>
          <p:cNvSpPr txBox="1"/>
          <p:nvPr/>
        </p:nvSpPr>
        <p:spPr>
          <a:xfrm>
            <a:off x="4957893" y="2206305"/>
            <a:ext cx="22566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>
                <a:latin typeface="Candara" panose="020E0502030303020204" pitchFamily="34" charset="0"/>
              </a:rPr>
              <a:t>U10/U11/U11F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93D93A0-D4FC-47B0-AD17-5A81D9552E24}"/>
              </a:ext>
            </a:extLst>
          </p:cNvPr>
          <p:cNvSpPr txBox="1"/>
          <p:nvPr/>
        </p:nvSpPr>
        <p:spPr>
          <a:xfrm>
            <a:off x="7701094" y="939567"/>
            <a:ext cx="14345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Culture Foot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1AADF6F-65CD-4DD8-8D97-EABB3C7F2622}"/>
              </a:ext>
            </a:extLst>
          </p:cNvPr>
          <p:cNvSpPr txBox="1"/>
          <p:nvPr/>
        </p:nvSpPr>
        <p:spPr>
          <a:xfrm>
            <a:off x="7519335" y="2059497"/>
            <a:ext cx="177566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dirty="0"/>
              <a:t>« FCBR… Tous ensemble on chantera, cette amour qu’on a pour toi… »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9A60E1B-85C9-4CBA-B97B-EA04316F414C}"/>
              </a:ext>
            </a:extLst>
          </p:cNvPr>
          <p:cNvSpPr txBox="1"/>
          <p:nvPr/>
        </p:nvSpPr>
        <p:spPr>
          <a:xfrm>
            <a:off x="629173" y="3108471"/>
            <a:ext cx="8506438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</a:rPr>
              <a:t>		Le 3 octobre dernier, le FCBR jouait pour la 1</a:t>
            </a:r>
            <a:r>
              <a:rPr lang="fr-FR" sz="11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ère</a:t>
            </a:r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</a:rPr>
              <a:t> fois un 4</a:t>
            </a:r>
            <a:r>
              <a:rPr lang="fr-FR" sz="1100" baseline="30000" dirty="0">
                <a:solidFill>
                  <a:srgbClr val="000000"/>
                </a:solidFill>
                <a:latin typeface="Calibri" panose="020F0502020204030204" pitchFamily="34" charset="0"/>
              </a:rPr>
              <a:t>ème</a:t>
            </a:r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</a:rPr>
              <a:t> tour de COUPE DE FRANCE !</a:t>
            </a:r>
          </a:p>
          <a:p>
            <a:pPr algn="l"/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</a:rPr>
              <a:t>		Dimanche historique pour notre club créé en 2013 qui n’avait encore jamais décroché le graal des footballeurs 			amateurs : les fameux maillots !</a:t>
            </a:r>
          </a:p>
          <a:p>
            <a:pPr algn="l"/>
            <a:r>
              <a:rPr lang="fr-FR" sz="1100" i="0" dirty="0">
                <a:solidFill>
                  <a:srgbClr val="000000"/>
                </a:solidFill>
                <a:latin typeface="Calibri" panose="020F0502020204030204" pitchFamily="34" charset="0"/>
              </a:rPr>
              <a:t>		L’occasion </a:t>
            </a:r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</a:rPr>
              <a:t>idéale donc pour organiser une grande fête autour de cet évènement où plus de 500 personnes sont 			venus encourager nos joueurs (D1) face à une grosse équipe de la Suze FC (R1).</a:t>
            </a:r>
          </a:p>
          <a:p>
            <a:pPr algn="l"/>
            <a:r>
              <a:rPr lang="fr-FR" sz="1100" i="0" dirty="0">
                <a:solidFill>
                  <a:srgbClr val="000000"/>
                </a:solidFill>
                <a:latin typeface="Calibri" panose="020F0502020204030204" pitchFamily="34" charset="0"/>
              </a:rPr>
              <a:t>		&gt;&gt;&gt; Nous avons donc souhaité intégré notre école de foot à cet évènement via l’entrée de</a:t>
            </a:r>
            <a:r>
              <a:rPr lang="fr-FR" sz="1100" dirty="0">
                <a:solidFill>
                  <a:srgbClr val="000000"/>
                </a:solidFill>
                <a:latin typeface="Calibri" panose="020F0502020204030204" pitchFamily="34" charset="0"/>
              </a:rPr>
              <a:t>s joueurs (8 joueurs U10, 8 joueurs U11 &amp; 9 joueuses U11F), afin de mettre en avant l’école de foot &amp; de fédérer un esprit club entre toutes les générations !</a:t>
            </a:r>
            <a:endParaRPr lang="fr-FR" sz="1100" i="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/>
            <a:endParaRPr lang="fr-FR" sz="1100" b="1" i="0" u="sng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100" b="1" i="0" u="sng" dirty="0">
                <a:solidFill>
                  <a:srgbClr val="000000"/>
                </a:solidFill>
                <a:latin typeface="Calibri" panose="020F0502020204030204" pitchFamily="34" charset="0"/>
              </a:rPr>
              <a:t>PLAISIR (&amp; émotions) 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= des étoiles dans les yeux des enfants de pouvoir rentrer sur le terrain devant 500 personnes &amp; d'accompagner leurs idoles du club, du stress pour certains enfants, de l'excitation pour tous, de la peur pour certains d'accompagner les adversaires inconnus à leurs yeux, des sourires...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1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RESPECT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= à travers le protocole fair-play d'avant match encadré &amp; mis en place par les arbitres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1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ENGAGEMENT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(du cœur &amp; de la passion pour le club) = à travers la participation à un évènement foot inédit pour des enfants de leur âge de venir sur nos stades le dimanche, eux qui sont habitués à venir sur nos stades le samedi lors des plateaux. Engagement aussi bien des enfants mais aussi surtout des parents puisque plus de 90% des 25 familles concernées (25 enfants convoqués) sont restées regarder le match !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1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TOLERANCE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= des enfants U10, U11, U9F, U11F &amp; U13F avaient été convoqués pour mettre en avant l'importance de la mixité dans notre club de foot &amp; la mise en avant du foot féminin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fr-FR" sz="1100" b="1" i="0" u="sng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SOLIDARITE</a:t>
            </a:r>
            <a:r>
              <a:rPr lang="fr-FR" sz="11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= via les encouragements &amp; les chants de nos jeunes joueurs pendant tout le match pour encourager nos séniors dans un match compliqué face à une belle équipe de Régionale 1 qu'était la Suze FC (3 divisions d'écart), &amp; ce malgré la défaite).</a:t>
            </a:r>
          </a:p>
        </p:txBody>
      </p:sp>
    </p:spTree>
    <p:extLst>
      <p:ext uri="{BB962C8B-B14F-4D97-AF65-F5344CB8AC3E}">
        <p14:creationId xmlns:p14="http://schemas.microsoft.com/office/powerpoint/2010/main" val="10562829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5AC5BC2-27FD-484E-BE03-9F40DDB19C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pic>
        <p:nvPicPr>
          <p:cNvPr id="3" name="Image 2" descr="Une image contenant herbe, ciel, extérieur, personne&#10;&#10;Description générée automatiquement">
            <a:extLst>
              <a:ext uri="{FF2B5EF4-FFF2-40B4-BE49-F238E27FC236}">
                <a16:creationId xmlns:a16="http://schemas.microsoft.com/office/drawing/2014/main" id="{0EFC6610-75A5-4FCC-BC79-4E88E35A88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885" y="3599472"/>
            <a:ext cx="4384269" cy="2922846"/>
          </a:xfrm>
          <a:prstGeom prst="rect">
            <a:avLst/>
          </a:prstGeom>
        </p:spPr>
      </p:pic>
      <p:pic>
        <p:nvPicPr>
          <p:cNvPr id="6" name="Image 5" descr="Une image contenant ciel, herbe, extérieur, personne&#10;&#10;Description générée automatiquement">
            <a:extLst>
              <a:ext uri="{FF2B5EF4-FFF2-40B4-BE49-F238E27FC236}">
                <a16:creationId xmlns:a16="http://schemas.microsoft.com/office/drawing/2014/main" id="{C3D617F0-C162-45A8-81C2-35AAAE71FE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6" y="3599472"/>
            <a:ext cx="3881535" cy="2911151"/>
          </a:xfrm>
          <a:prstGeom prst="rect">
            <a:avLst/>
          </a:prstGeom>
        </p:spPr>
      </p:pic>
      <p:pic>
        <p:nvPicPr>
          <p:cNvPr id="8" name="Image 7" descr="Une image contenant herbe, ciel, extérieur, arbre&#10;&#10;Description générée automatiquement">
            <a:extLst>
              <a:ext uri="{FF2B5EF4-FFF2-40B4-BE49-F238E27FC236}">
                <a16:creationId xmlns:a16="http://schemas.microsoft.com/office/drawing/2014/main" id="{02BEA1B9-453F-4701-98A3-837235BCCA1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3" r="13975" b="13360"/>
          <a:stretch/>
        </p:blipFill>
        <p:spPr>
          <a:xfrm>
            <a:off x="7425886" y="1751948"/>
            <a:ext cx="4384268" cy="1775024"/>
          </a:xfrm>
          <a:prstGeom prst="rect">
            <a:avLst/>
          </a:prstGeom>
        </p:spPr>
      </p:pic>
      <p:pic>
        <p:nvPicPr>
          <p:cNvPr id="10" name="Image 9" descr="Une image contenant herbe, personne, extérieur, groupe&#10;&#10;Description générée automatiquement">
            <a:extLst>
              <a:ext uri="{FF2B5EF4-FFF2-40B4-BE49-F238E27FC236}">
                <a16:creationId xmlns:a16="http://schemas.microsoft.com/office/drawing/2014/main" id="{BB7FED04-CB9E-43EF-89F6-0131D801A9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0985" y="1752990"/>
            <a:ext cx="3881535" cy="177398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AF1766C-3435-4AE7-8EA6-AB909E8FD0FE}"/>
              </a:ext>
            </a:extLst>
          </p:cNvPr>
          <p:cNvSpPr txBox="1"/>
          <p:nvPr/>
        </p:nvSpPr>
        <p:spPr>
          <a:xfrm>
            <a:off x="3625442" y="756117"/>
            <a:ext cx="49411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Lien vers vidéo FACEBOOK de l’entrée des joueurs :</a:t>
            </a:r>
          </a:p>
          <a:p>
            <a:r>
              <a:rPr lang="fr-FR" dirty="0">
                <a:solidFill>
                  <a:srgbClr val="0563C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https://fb.watch/9jdxw5udNa/</a:t>
            </a:r>
            <a:endParaRPr lang="fr-FR" dirty="0"/>
          </a:p>
          <a:p>
            <a:endParaRPr lang="fr-FR" dirty="0"/>
          </a:p>
        </p:txBody>
      </p:sp>
      <p:pic>
        <p:nvPicPr>
          <p:cNvPr id="13" name="Image 12" descr="Une image contenant herbe, ciel, champ, jouant&#10;&#10;Description générée automatiquement">
            <a:extLst>
              <a:ext uri="{FF2B5EF4-FFF2-40B4-BE49-F238E27FC236}">
                <a16:creationId xmlns:a16="http://schemas.microsoft.com/office/drawing/2014/main" id="{EE5A37A0-81F7-49C9-997B-3B5519663F1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9" t="17923" r="46493" b="18812"/>
          <a:stretch/>
        </p:blipFill>
        <p:spPr>
          <a:xfrm>
            <a:off x="381845" y="2171888"/>
            <a:ext cx="3015773" cy="4338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879570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426</Words>
  <Application>Microsoft Office PowerPoint</Application>
  <PresentationFormat>Grand écran</PresentationFormat>
  <Paragraphs>18</Paragraphs>
  <Slides>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</vt:i4>
      </vt:variant>
    </vt:vector>
  </HeadingPairs>
  <TitlesOfParts>
    <vt:vector size="8" baseType="lpstr">
      <vt:lpstr>Arial</vt:lpstr>
      <vt:lpstr>Calibri</vt:lpstr>
      <vt:lpstr>Calibri Light</vt:lpstr>
      <vt:lpstr>Candara</vt:lpstr>
      <vt:lpstr>Thème Office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PAQUEREAU Marion</dc:creator>
  <cp:lastModifiedBy>Alexandre HEGRON</cp:lastModifiedBy>
  <cp:revision>2</cp:revision>
  <dcterms:created xsi:type="dcterms:W3CDTF">2021-08-11T14:51:11Z</dcterms:created>
  <dcterms:modified xsi:type="dcterms:W3CDTF">2021-11-16T10:23:32Z</dcterms:modified>
</cp:coreProperties>
</file>