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6" r:id="rId5"/>
    <p:sldId id="267" r:id="rId6"/>
    <p:sldId id="274" r:id="rId7"/>
    <p:sldId id="275" r:id="rId8"/>
    <p:sldId id="270" r:id="rId9"/>
    <p:sldId id="269" r:id="rId10"/>
    <p:sldId id="271" r:id="rId11"/>
    <p:sldId id="260" r:id="rId12"/>
    <p:sldId id="278" r:id="rId13"/>
    <p:sldId id="276" r:id="rId14"/>
    <p:sldId id="279" r:id="rId15"/>
    <p:sldId id="277" r:id="rId16"/>
    <p:sldId id="259" r:id="rId17"/>
    <p:sldId id="273" r:id="rId18"/>
    <p:sldId id="272" r:id="rId19"/>
    <p:sldId id="280" r:id="rId20"/>
    <p:sldId id="262" r:id="rId21"/>
    <p:sldId id="263" r:id="rId22"/>
    <p:sldId id="268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CE3C8F-0443-4D66-5A42-29FD35763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13" y="1483025"/>
            <a:ext cx="4038035" cy="30549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3013" y="5019214"/>
            <a:ext cx="8805972" cy="1886576"/>
          </a:xfrm>
        </p:spPr>
        <p:txBody>
          <a:bodyPr>
            <a:normAutofit fontScale="90000"/>
          </a:bodyPr>
          <a:lstStyle/>
          <a:p>
            <a:pPr defTabSz="338328"/>
            <a:r>
              <a:rPr lang="fr-FR" sz="399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ASSEMBLEE GENERALE</a:t>
            </a:r>
            <a:br>
              <a:rPr lang="fr-FR" sz="399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</a:br>
            <a:r>
              <a:rPr lang="fr-FR" sz="399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FC BOUAINE ROCHESERVIERE</a:t>
            </a:r>
            <a:br>
              <a:rPr lang="fr-FR" sz="399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</a:br>
            <a:r>
              <a:rPr lang="fr-FR" sz="325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GROUPEMENT FEMININ VENDEE LOIRE</a:t>
            </a:r>
            <a:br>
              <a:rPr lang="fr-FR" sz="325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</a:br>
            <a:endParaRPr lang="fr-FR" sz="4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0" y="98408"/>
            <a:ext cx="1218445" cy="17237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CEA5C9-4268-4303-8F1D-66BD82E1D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448" y="139724"/>
            <a:ext cx="1643222" cy="16411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77D849-C9EF-46AB-8567-CF4665340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515" y="98408"/>
            <a:ext cx="2763861" cy="12046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AC36EE-5075-4B2D-888B-149378AA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0625" y="139724"/>
            <a:ext cx="2381493" cy="11500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E6510C-3AC6-424E-AE9A-62B7F514C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0246" y="1600216"/>
            <a:ext cx="4311271" cy="28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OBJECTIFS SPORTIFS 2023-2024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3795" y="2127623"/>
            <a:ext cx="6208458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Continuer à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recruter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des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jeunes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filles dans les petites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catégories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(U11F/U13F)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Proposer des actions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autour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du foot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Féminin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Développer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les Stages 100%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Féminin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Construction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d’une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équipe U18F pour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jouer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à 8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ou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à 11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Perfectionner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l’organisation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du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Groupement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Recruter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et former de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l’encadrement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B9DA17-5AC5-4E85-A541-4D7381203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6151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/>
              <a:t>ORGANIGRAMME</a:t>
            </a:r>
            <a:br>
              <a:rPr lang="en-US" sz="4000" b="1" dirty="0"/>
            </a:br>
            <a:r>
              <a:rPr lang="en-US" sz="4000" b="1" dirty="0"/>
              <a:t>TECHNIQUE 2023-2024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5022" y="1540393"/>
            <a:ext cx="7157404" cy="435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0E6D4F-F25E-0267-E064-892481383BCE}"/>
              </a:ext>
            </a:extLst>
          </p:cNvPr>
          <p:cNvSpPr txBox="1"/>
          <p:nvPr/>
        </p:nvSpPr>
        <p:spPr>
          <a:xfrm>
            <a:off x="318782" y="1761688"/>
            <a:ext cx="6743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SENIORS						U18</a:t>
            </a:r>
          </a:p>
          <a:p>
            <a:r>
              <a:rPr lang="fr-FR" dirty="0"/>
              <a:t>Jean François GAUTRON			Xavier GAUTRON</a:t>
            </a:r>
          </a:p>
          <a:p>
            <a:r>
              <a:rPr lang="fr-FR" dirty="0"/>
              <a:t>André TARDE					Michaël GABORIAU</a:t>
            </a:r>
          </a:p>
          <a:p>
            <a:r>
              <a:rPr lang="fr-FR" dirty="0"/>
              <a:t>Sébastien GAZEAU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U15								U13</a:t>
            </a:r>
          </a:p>
          <a:p>
            <a:r>
              <a:rPr lang="fr-FR" dirty="0"/>
              <a:t>Victor GENET					Victor GENET</a:t>
            </a:r>
          </a:p>
          <a:p>
            <a:r>
              <a:rPr lang="fr-FR" dirty="0"/>
              <a:t>Mael GAUTRON					Sebastien VISONNEAU</a:t>
            </a:r>
          </a:p>
          <a:p>
            <a:r>
              <a:rPr lang="fr-FR" dirty="0"/>
              <a:t>Bernard COUILLAUD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U11								U9</a:t>
            </a:r>
          </a:p>
          <a:p>
            <a:r>
              <a:rPr lang="fr-FR" dirty="0"/>
              <a:t>Alexandre HEGRON				Clement GABORIAU</a:t>
            </a:r>
          </a:p>
          <a:p>
            <a:r>
              <a:rPr lang="fr-FR" dirty="0"/>
              <a:t>								Didier COUILLAUD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U6/U7							LOISIRS</a:t>
            </a:r>
          </a:p>
          <a:p>
            <a:r>
              <a:rPr lang="fr-FR" dirty="0"/>
              <a:t>Anaïs GRASSET					A DEFINIR</a:t>
            </a:r>
          </a:p>
        </p:txBody>
      </p:sp>
    </p:spTree>
    <p:extLst>
      <p:ext uri="{BB962C8B-B14F-4D97-AF65-F5344CB8AC3E}">
        <p14:creationId xmlns:p14="http://schemas.microsoft.com/office/powerpoint/2010/main" val="211812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ORGANIGRAMME TECHNIQUE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11124" y="2161179"/>
            <a:ext cx="6208458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SENIORS F						U18 F</a:t>
            </a:r>
          </a:p>
          <a:p>
            <a:r>
              <a:rPr lang="fr-FR" dirty="0"/>
              <a:t>Pascal GATINE					Manon DOUTEAU</a:t>
            </a:r>
          </a:p>
          <a:p>
            <a:r>
              <a:rPr lang="fr-FR" dirty="0"/>
              <a:t>Benoit GANTIER					Fabrice NAULET</a:t>
            </a:r>
          </a:p>
          <a:p>
            <a:r>
              <a:rPr lang="fr-FR" dirty="0"/>
              <a:t>								Anaïs GRASSET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U15	F							U13F</a:t>
            </a:r>
          </a:p>
          <a:p>
            <a:r>
              <a:rPr lang="fr-FR" dirty="0"/>
              <a:t>Florent DOLLEANS				Guillaume BOCQUEL</a:t>
            </a:r>
          </a:p>
          <a:p>
            <a:r>
              <a:rPr lang="fr-FR" dirty="0"/>
              <a:t>	</a:t>
            </a:r>
          </a:p>
          <a:p>
            <a:r>
              <a:rPr lang="fr-FR" dirty="0">
                <a:solidFill>
                  <a:srgbClr val="00B0F0"/>
                </a:solidFill>
              </a:rPr>
              <a:t>U11	F </a:t>
            </a:r>
            <a:r>
              <a:rPr lang="fr-FR" dirty="0"/>
              <a:t>						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</a:pPr>
            <a:r>
              <a:rPr lang="fr-FR" dirty="0"/>
              <a:t>Alexandre KERLIN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B9DA17-5AC5-4E85-A541-4D7381203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6151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/>
              <a:t>ORGANIGRAMME</a:t>
            </a:r>
            <a:br>
              <a:rPr lang="en-US" sz="4000" b="1" dirty="0"/>
            </a:br>
            <a:r>
              <a:rPr lang="en-US" sz="4000" b="1" dirty="0"/>
              <a:t>TECHNIQUE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5022" y="1540393"/>
            <a:ext cx="7157404" cy="435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0E6D4F-F25E-0267-E064-892481383BCE}"/>
              </a:ext>
            </a:extLst>
          </p:cNvPr>
          <p:cNvSpPr txBox="1"/>
          <p:nvPr/>
        </p:nvSpPr>
        <p:spPr>
          <a:xfrm>
            <a:off x="404042" y="1632839"/>
            <a:ext cx="67436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SENIORS						</a:t>
            </a:r>
          </a:p>
          <a:p>
            <a:r>
              <a:rPr lang="fr-FR" sz="1400" dirty="0"/>
              <a:t>3 Equipes						</a:t>
            </a:r>
          </a:p>
          <a:p>
            <a:endParaRPr lang="fr-FR" sz="1400" dirty="0">
              <a:solidFill>
                <a:srgbClr val="00B0F0"/>
              </a:solidFill>
            </a:endParaRPr>
          </a:p>
          <a:p>
            <a:r>
              <a:rPr lang="fr-FR" sz="1400" dirty="0">
                <a:solidFill>
                  <a:srgbClr val="00B0F0"/>
                </a:solidFill>
              </a:rPr>
              <a:t>U18</a:t>
            </a:r>
            <a:endParaRPr lang="fr-FR" sz="1400" dirty="0"/>
          </a:p>
          <a:p>
            <a:r>
              <a:rPr lang="fr-FR" sz="1400" dirty="0"/>
              <a:t>3 Equipes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B0F0"/>
                </a:solidFill>
              </a:rPr>
              <a:t>U15								</a:t>
            </a:r>
          </a:p>
          <a:p>
            <a:r>
              <a:rPr lang="fr-FR" sz="1400" dirty="0"/>
              <a:t>2 Equipes</a:t>
            </a:r>
          </a:p>
          <a:p>
            <a:r>
              <a:rPr lang="fr-FR" sz="1400" dirty="0"/>
              <a:t>						</a:t>
            </a:r>
          </a:p>
          <a:p>
            <a:r>
              <a:rPr lang="fr-FR" sz="1400" dirty="0">
                <a:solidFill>
                  <a:srgbClr val="00B0F0"/>
                </a:solidFill>
              </a:rPr>
              <a:t>U13</a:t>
            </a:r>
          </a:p>
          <a:p>
            <a:r>
              <a:rPr lang="fr-FR" sz="1400" dirty="0"/>
              <a:t>4 Equipes						</a:t>
            </a:r>
          </a:p>
          <a:p>
            <a:r>
              <a:rPr lang="fr-FR" sz="1400" dirty="0">
                <a:solidFill>
                  <a:srgbClr val="FF0000"/>
                </a:solidFill>
              </a:rPr>
              <a:t>Nous recherchons 3-4 personnes (éducateurs-dirigeants) pour le samedi matin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B0F0"/>
                </a:solidFill>
              </a:rPr>
              <a:t>U11								</a:t>
            </a:r>
          </a:p>
          <a:p>
            <a:r>
              <a:rPr lang="fr-FR" sz="1400" dirty="0"/>
              <a:t>4 Equipes</a:t>
            </a:r>
          </a:p>
          <a:p>
            <a:r>
              <a:rPr lang="fr-FR" sz="1400" dirty="0">
                <a:solidFill>
                  <a:srgbClr val="FF0000"/>
                </a:solidFill>
              </a:rPr>
              <a:t>Nous recherchons 7-8 personnes (éducateurs-dirigeants) pour le samedi après-midi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21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6151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/>
              <a:t>ORGANIGRAMME</a:t>
            </a:r>
            <a:br>
              <a:rPr lang="en-US" sz="4000" b="1" dirty="0"/>
            </a:br>
            <a:r>
              <a:rPr lang="en-US" sz="4000" b="1" dirty="0"/>
              <a:t>TECHNIQUE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5022" y="1540393"/>
            <a:ext cx="7157404" cy="435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0E6D4F-F25E-0267-E064-892481383BCE}"/>
              </a:ext>
            </a:extLst>
          </p:cNvPr>
          <p:cNvSpPr txBox="1"/>
          <p:nvPr/>
        </p:nvSpPr>
        <p:spPr>
          <a:xfrm>
            <a:off x="404042" y="1632839"/>
            <a:ext cx="67436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SENIORS	F					</a:t>
            </a:r>
          </a:p>
          <a:p>
            <a:r>
              <a:rPr lang="fr-FR" sz="1400" dirty="0"/>
              <a:t>1 Equipe					</a:t>
            </a:r>
          </a:p>
          <a:p>
            <a:endParaRPr lang="fr-FR" sz="1400" dirty="0">
              <a:solidFill>
                <a:srgbClr val="00B0F0"/>
              </a:solidFill>
            </a:endParaRPr>
          </a:p>
          <a:p>
            <a:r>
              <a:rPr lang="fr-FR" sz="1400" dirty="0">
                <a:solidFill>
                  <a:srgbClr val="00B0F0"/>
                </a:solidFill>
              </a:rPr>
              <a:t>U18F</a:t>
            </a:r>
            <a:endParaRPr lang="fr-FR" sz="1400" dirty="0"/>
          </a:p>
          <a:p>
            <a:r>
              <a:rPr lang="fr-FR" sz="1400" dirty="0"/>
              <a:t>1 Equipe (à 8 ou à 11)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B0F0"/>
                </a:solidFill>
              </a:rPr>
              <a:t>U15F								</a:t>
            </a:r>
          </a:p>
          <a:p>
            <a:r>
              <a:rPr lang="fr-FR" sz="1400" dirty="0"/>
              <a:t>1 Equipe</a:t>
            </a:r>
          </a:p>
          <a:p>
            <a:r>
              <a:rPr lang="fr-FR" sz="1400" dirty="0"/>
              <a:t>						</a:t>
            </a:r>
          </a:p>
          <a:p>
            <a:r>
              <a:rPr lang="fr-FR" sz="1400" dirty="0">
                <a:solidFill>
                  <a:srgbClr val="00B0F0"/>
                </a:solidFill>
              </a:rPr>
              <a:t>U13F</a:t>
            </a:r>
          </a:p>
          <a:p>
            <a:r>
              <a:rPr lang="fr-FR" sz="1400" dirty="0"/>
              <a:t>1 Equipe						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B0F0"/>
                </a:solidFill>
              </a:rPr>
              <a:t>U11F								</a:t>
            </a:r>
          </a:p>
          <a:p>
            <a:r>
              <a:rPr lang="fr-FR" sz="1400" dirty="0"/>
              <a:t>2 Equipes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87D67-6A01-0439-F6A6-58F06BF5D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/>
              <a:t>PLANNING ENTRAÎNEMENTS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BEE6CE-B937-E30A-9D4C-BB7036EC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1" y="140416"/>
            <a:ext cx="11273397" cy="46220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5022" y="1540393"/>
            <a:ext cx="7157404" cy="435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05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4538741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ARBITRES OFFICIELS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1336" y="1732449"/>
            <a:ext cx="5751209" cy="40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7 </a:t>
            </a:r>
            <a:r>
              <a:rPr lang="en-US" sz="1200" b="1" u="sng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arbitres</a:t>
            </a:r>
            <a:r>
              <a:rPr lang="en-US" sz="12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au FCBR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Michael GUILLOT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David HENOT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Dimitri POTIER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Nino BOUCARD (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Promu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en Ligue)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Romain CAVOLEAU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Enzo CHAUVET (admis en 2022-2023)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Curtis TELIUS (admis en 2022-2023)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Objectifs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: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Être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un club leader sur la promotion de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l’arbitrage</a:t>
            </a: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Être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exemplaire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sur le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climat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autour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des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matchs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(supporters et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éducateurs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b="1" u="sng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Besoins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Nous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recherchons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des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accompagnateurs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pour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jeunes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arbitres</a:t>
            </a: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  <a:buChar char="•"/>
            </a:pPr>
            <a:endParaRPr lang="en-US" sz="1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3A73C"/>
              </a:buClr>
              <a:buSzPct val="70000"/>
              <a:buFont typeface="Wingdings 2" charset="2"/>
            </a:pPr>
            <a:endParaRPr lang="en-US" sz="1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B15E51-DE7F-41C8-824B-6A8D47CE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306BE5-BE30-FADF-3A78-66C53FE6C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" r="-6" b="-6"/>
          <a:stretch/>
        </p:blipFill>
        <p:spPr>
          <a:xfrm>
            <a:off x="6257157" y="1126071"/>
            <a:ext cx="2564507" cy="2632147"/>
          </a:xfrm>
          <a:prstGeom prst="rect">
            <a:avLst/>
          </a:prstGeom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C73D979-2DC3-4EAA-A8C5-971BA24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5118" y="1126064"/>
            <a:ext cx="2108800" cy="1533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35E1288-C1F7-415C-B469-DD0BC866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3915317"/>
            <a:ext cx="2564797" cy="1674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r="6" b="6128"/>
          <a:stretch/>
        </p:blipFill>
        <p:spPr>
          <a:xfrm>
            <a:off x="8965119" y="2819970"/>
            <a:ext cx="2108800" cy="27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OBJECTIFS ASSOCIATIFS 2023-2024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3795" y="2127623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Etoffer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le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nombre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bénévoles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sur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différentes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commissions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Respecter la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Charte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2023-2024 (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Joueurs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 Parents et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Educateurs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Lancer de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nouvelles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Manifestations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4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47847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BILAN FINANCIER</a:t>
            </a:r>
            <a:br>
              <a:rPr lang="en-US" sz="4000" b="1" dirty="0"/>
            </a:br>
            <a:r>
              <a:rPr lang="en-US" sz="1600" b="1" u="sng" dirty="0"/>
              <a:t>Yves POGU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3B8919-9FD9-A52E-DBB9-7452F0B7E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42" y="1592419"/>
            <a:ext cx="608732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3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BILAN FINANCIER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3795" y="2127623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PROJETS INVESTISSEMENT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Lancement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application SPORTEASY (5€ /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licencié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Achat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Panneaux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Scores pour les 2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stades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Achat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Panneaux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Fair-Play pour les 2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stades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Achat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TV –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Affichage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Sponsoring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6160" y="609600"/>
            <a:ext cx="597807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ORDRE DU JOUR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D6D978-1F8E-97D4-22E1-D0715B82A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32" r="16817" b="1"/>
          <a:stretch/>
        </p:blipFill>
        <p:spPr>
          <a:xfrm>
            <a:off x="643339" y="643464"/>
            <a:ext cx="3551912" cy="2706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6" r="1" b="25628"/>
          <a:stretch/>
        </p:blipFill>
        <p:spPr>
          <a:xfrm>
            <a:off x="643339" y="3511127"/>
            <a:ext cx="3551912" cy="27067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6160" y="1828801"/>
            <a:ext cx="5978072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Accueil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Bilan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Sportif FCBR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Bilan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Sportif GFVL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Objectifs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Sportifs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Organigramme Sportif 2023-2024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Arbitres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Officiels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Objectifs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Associatifs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Bilan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Financier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Election des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Membres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Récompenses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Individuelles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Allocution des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Municipalités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et du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Président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  <a:buChar char="•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Verre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l'Amitié</a:t>
            </a:r>
            <a:endParaRPr lang="en-US" sz="15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8A4B"/>
              </a:buClr>
              <a:buSzPct val="70000"/>
              <a:buFont typeface="Wingdings 2" charset="2"/>
            </a:pP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18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ELECTIONS DES MEMBRES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3795" y="2127623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TIERS SORTANT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Gerard TENAUD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Sylvain GUIBERT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Tony PAVAGEAU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TIERS ENTRANT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Laetitia DAHERON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Anne RIALLAND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RECOMPENSES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84E4FA-80E9-4847-8EDE-3949C019A999}"/>
              </a:ext>
            </a:extLst>
          </p:cNvPr>
          <p:cNvSpPr txBox="1"/>
          <p:nvPr/>
        </p:nvSpPr>
        <p:spPr>
          <a:xfrm>
            <a:off x="913795" y="2127623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Gerard TENAUD			ARRET BUREAU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Pierrick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HUCHET		ARRET EDUCATEUR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				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6" b="32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200" b="1"/>
              <a:t>ALLOCUTION DES MUNICIPALITES ET DU PRESIDENT</a:t>
            </a:r>
          </a:p>
        </p:txBody>
      </p:sp>
    </p:spTree>
    <p:extLst>
      <p:ext uri="{BB962C8B-B14F-4D97-AF65-F5344CB8AC3E}">
        <p14:creationId xmlns:p14="http://schemas.microsoft.com/office/powerpoint/2010/main" val="6915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6" b="32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fr-FR" b="1" dirty="0"/>
              <a:t>MERCI A TOUS</a:t>
            </a:r>
          </a:p>
        </p:txBody>
      </p:sp>
    </p:spTree>
    <p:extLst>
      <p:ext uri="{BB962C8B-B14F-4D97-AF65-F5344CB8AC3E}">
        <p14:creationId xmlns:p14="http://schemas.microsoft.com/office/powerpoint/2010/main" val="26842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6160" y="609600"/>
            <a:ext cx="597807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BILAN SPORTIF MASCULIN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r="2244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6160" y="1828801"/>
            <a:ext cx="6935004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U7 – Clement GABORIAU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U9 – Didier COUILLAUD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U11 – Alexandre HEGRON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U13 – Victor GENET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U15 – Michaël GABORIAU/Eric SORIN-Bernard COUILLAUD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U18 – </a:t>
            </a:r>
            <a:r>
              <a:rPr lang="en-US" sz="16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Pierrick</a:t>
            </a: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HUCHET / Victor GENET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Seniors – JF GAUTRON / Sébastien GAZEAU / Pierre CHAUVIN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LOISIRS – Richard GRIS / Sylvain GUIBERT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1841" y="129102"/>
            <a:ext cx="10342783" cy="978481"/>
          </a:xfrm>
        </p:spPr>
        <p:txBody>
          <a:bodyPr>
            <a:normAutofit/>
          </a:bodyPr>
          <a:lstStyle/>
          <a:p>
            <a:r>
              <a:rPr lang="fr-FR" b="1" dirty="0"/>
              <a:t>BILAN SPORTIF FOOT A 11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089" cy="23117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0236" y="1155879"/>
            <a:ext cx="10185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00"/>
                </a:solidFill>
              </a:rPr>
              <a:t>SENIORS A				2</a:t>
            </a:r>
            <a:r>
              <a:rPr lang="fr-FR" baseline="30000" dirty="0">
                <a:solidFill>
                  <a:srgbClr val="FFFF00"/>
                </a:solidFill>
              </a:rPr>
              <a:t>e</a:t>
            </a:r>
            <a:r>
              <a:rPr lang="fr-FR" dirty="0">
                <a:solidFill>
                  <a:srgbClr val="FFFF00"/>
                </a:solidFill>
              </a:rPr>
              <a:t> en DIVISION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SENIORS B				7</a:t>
            </a:r>
            <a:r>
              <a:rPr lang="fr-FR" baseline="30000" dirty="0"/>
              <a:t>e</a:t>
            </a:r>
            <a:r>
              <a:rPr lang="fr-FR" dirty="0"/>
              <a:t> en DIVISION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SENIORS C				2</a:t>
            </a:r>
            <a:r>
              <a:rPr lang="fr-FR" baseline="30000" dirty="0"/>
              <a:t>e</a:t>
            </a:r>
            <a:r>
              <a:rPr lang="fr-FR" dirty="0"/>
              <a:t> en DIVISION 5 (1</a:t>
            </a:r>
            <a:r>
              <a:rPr lang="fr-FR" baseline="30000" dirty="0"/>
              <a:t>er</a:t>
            </a:r>
            <a:r>
              <a:rPr lang="fr-FR" dirty="0"/>
              <a:t> Niveau)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U18	A					</a:t>
            </a:r>
            <a:r>
              <a:rPr lang="fr-FR" dirty="0">
                <a:solidFill>
                  <a:srgbClr val="FFFF00"/>
                </a:solidFill>
              </a:rPr>
              <a:t>2</a:t>
            </a:r>
            <a:r>
              <a:rPr lang="fr-FR" baseline="30000" dirty="0">
                <a:solidFill>
                  <a:srgbClr val="FFFF00"/>
                </a:solidFill>
              </a:rPr>
              <a:t>e</a:t>
            </a:r>
            <a:r>
              <a:rPr lang="fr-FR" dirty="0">
                <a:solidFill>
                  <a:srgbClr val="FFFF00"/>
                </a:solidFill>
              </a:rPr>
              <a:t> en Phase 1 en DIVISION 1</a:t>
            </a:r>
            <a:r>
              <a:rPr lang="fr-FR" dirty="0"/>
              <a:t>														3</a:t>
            </a:r>
            <a:r>
              <a:rPr lang="fr-FR" baseline="30000" dirty="0"/>
              <a:t>e</a:t>
            </a:r>
            <a:r>
              <a:rPr lang="fr-FR" dirty="0"/>
              <a:t> en Phase 2 en DIVISION 1 ELITE	</a:t>
            </a:r>
          </a:p>
          <a:p>
            <a:pPr lvl="4"/>
            <a:r>
              <a:rPr lang="fr-FR" dirty="0"/>
              <a:t>			9e en Phase 3 en DIVISION 1 ELITE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U18 B					3</a:t>
            </a:r>
            <a:r>
              <a:rPr lang="fr-FR" baseline="30000" dirty="0"/>
              <a:t>e</a:t>
            </a:r>
            <a:r>
              <a:rPr lang="fr-FR" dirty="0"/>
              <a:t> en Phase 1 en DIVISION 3														2</a:t>
            </a:r>
            <a:r>
              <a:rPr lang="fr-FR" baseline="30000" dirty="0"/>
              <a:t>e</a:t>
            </a:r>
            <a:r>
              <a:rPr lang="fr-FR" dirty="0"/>
              <a:t> en Phase 2 en DIVISION 3	</a:t>
            </a:r>
          </a:p>
          <a:p>
            <a:pPr lvl="4"/>
            <a:r>
              <a:rPr lang="fr-FR" dirty="0"/>
              <a:t>			6</a:t>
            </a:r>
            <a:r>
              <a:rPr lang="fr-FR" baseline="30000" dirty="0"/>
              <a:t>e</a:t>
            </a:r>
            <a:r>
              <a:rPr lang="fr-FR" dirty="0"/>
              <a:t> en Phase 3 en DIVISION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U15 A					</a:t>
            </a:r>
            <a:r>
              <a:rPr lang="fr-FR" dirty="0">
                <a:solidFill>
                  <a:srgbClr val="FFFF00"/>
                </a:solidFill>
              </a:rPr>
              <a:t>1</a:t>
            </a:r>
            <a:r>
              <a:rPr lang="fr-FR" baseline="30000" dirty="0">
                <a:solidFill>
                  <a:srgbClr val="FFFF00"/>
                </a:solidFill>
              </a:rPr>
              <a:t>er</a:t>
            </a:r>
            <a:r>
              <a:rPr lang="fr-FR" dirty="0">
                <a:solidFill>
                  <a:srgbClr val="FFFF00"/>
                </a:solidFill>
              </a:rPr>
              <a:t> en Phase 1 en DIVISION 1														1</a:t>
            </a:r>
            <a:r>
              <a:rPr lang="fr-FR" baseline="30000" dirty="0">
                <a:solidFill>
                  <a:srgbClr val="FFFF00"/>
                </a:solidFill>
              </a:rPr>
              <a:t>er</a:t>
            </a:r>
            <a:r>
              <a:rPr lang="fr-FR" dirty="0">
                <a:solidFill>
                  <a:srgbClr val="FFFF00"/>
                </a:solidFill>
              </a:rPr>
              <a:t> en Phase 2 en DIVISION 1 ELITE - ACCESSION R2 LIGUE	</a:t>
            </a:r>
          </a:p>
          <a:p>
            <a:pPr lvl="4"/>
            <a:r>
              <a:rPr lang="fr-FR" dirty="0">
                <a:solidFill>
                  <a:srgbClr val="FFFF00"/>
                </a:solidFill>
              </a:rPr>
              <a:t>			</a:t>
            </a:r>
            <a:r>
              <a:rPr lang="fr-FR" dirty="0"/>
              <a:t>9</a:t>
            </a:r>
            <a:r>
              <a:rPr lang="fr-FR" baseline="30000" dirty="0"/>
              <a:t>e</a:t>
            </a:r>
            <a:r>
              <a:rPr lang="fr-FR" dirty="0"/>
              <a:t> en Phase 3 en R2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U15 B					4</a:t>
            </a:r>
            <a:r>
              <a:rPr lang="fr-FR" baseline="30000" dirty="0"/>
              <a:t>e</a:t>
            </a:r>
            <a:r>
              <a:rPr lang="fr-FR" dirty="0"/>
              <a:t> en Phase 1 en DIVISION 3														6</a:t>
            </a:r>
            <a:r>
              <a:rPr lang="fr-FR" baseline="30000" dirty="0"/>
              <a:t>e</a:t>
            </a:r>
            <a:r>
              <a:rPr lang="fr-FR" dirty="0"/>
              <a:t> en Phase 2 en DIVISION 3	</a:t>
            </a:r>
          </a:p>
          <a:p>
            <a:pPr lvl="4"/>
            <a:r>
              <a:rPr lang="fr-FR" dirty="0"/>
              <a:t>			5</a:t>
            </a:r>
            <a:r>
              <a:rPr lang="fr-FR" baseline="30000" dirty="0"/>
              <a:t>e</a:t>
            </a:r>
            <a:r>
              <a:rPr lang="fr-FR" dirty="0"/>
              <a:t> en Phase 3 en DIVISION 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33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1841" y="129102"/>
            <a:ext cx="10342783" cy="978481"/>
          </a:xfrm>
        </p:spPr>
        <p:txBody>
          <a:bodyPr>
            <a:normAutofit/>
          </a:bodyPr>
          <a:lstStyle/>
          <a:p>
            <a:r>
              <a:rPr lang="fr-FR" b="1" dirty="0"/>
              <a:t>BILAN SPORTIF U13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089" cy="23117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34089" y="2311758"/>
            <a:ext cx="101859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fr-FR" dirty="0"/>
              <a:t>U13 A REAL MADRID			</a:t>
            </a:r>
            <a:r>
              <a:rPr lang="fr-FR" sz="1400" dirty="0">
                <a:solidFill>
                  <a:srgbClr val="FFFF00"/>
                </a:solidFill>
              </a:rPr>
              <a:t>2e en Phase 1 en D1 – MONTEE EN DDS</a:t>
            </a:r>
          </a:p>
          <a:p>
            <a:pPr lvl="3"/>
            <a:r>
              <a:rPr lang="fr-FR" sz="1400" dirty="0"/>
              <a:t>					3</a:t>
            </a:r>
            <a:r>
              <a:rPr lang="fr-FR" sz="1400" baseline="30000" dirty="0"/>
              <a:t>e</a:t>
            </a:r>
            <a:r>
              <a:rPr lang="fr-FR" sz="1400" dirty="0"/>
              <a:t> en Phase 2 en DDS (Qualification Festival PITCH U13 – Jonglerie)</a:t>
            </a:r>
          </a:p>
          <a:p>
            <a:pPr lvl="3"/>
            <a:r>
              <a:rPr lang="fr-FR" sz="1400" dirty="0">
                <a:solidFill>
                  <a:srgbClr val="FFFF00"/>
                </a:solidFill>
              </a:rPr>
              <a:t>					3e en Phase 3 en DDS</a:t>
            </a:r>
          </a:p>
          <a:p>
            <a:pPr lvl="3"/>
            <a:r>
              <a:rPr lang="fr-FR" sz="1400" dirty="0">
                <a:solidFill>
                  <a:srgbClr val="FFFF00"/>
                </a:solidFill>
              </a:rPr>
              <a:t>					5</a:t>
            </a:r>
            <a:r>
              <a:rPr lang="fr-FR" sz="1400" baseline="30000" dirty="0">
                <a:solidFill>
                  <a:srgbClr val="FFFF00"/>
                </a:solidFill>
              </a:rPr>
              <a:t>e</a:t>
            </a:r>
            <a:r>
              <a:rPr lang="fr-FR" sz="1400" dirty="0">
                <a:solidFill>
                  <a:srgbClr val="FFFF00"/>
                </a:solidFill>
              </a:rPr>
              <a:t> sur 16 - FESTIVAL PITCH U13</a:t>
            </a:r>
          </a:p>
          <a:p>
            <a:pPr lvl="3"/>
            <a:endParaRPr lang="fr-FR" sz="1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U13 B	 LIVERPOOL			</a:t>
            </a:r>
            <a:r>
              <a:rPr lang="fr-FR" sz="1400" dirty="0">
                <a:solidFill>
                  <a:srgbClr val="FFFF00"/>
                </a:solidFill>
              </a:rPr>
              <a:t>3e en Phase 1 en DIVISION 2</a:t>
            </a:r>
          </a:p>
          <a:p>
            <a:pPr lvl="3"/>
            <a:r>
              <a:rPr lang="fr-FR" sz="1400" dirty="0"/>
              <a:t>					5</a:t>
            </a:r>
            <a:r>
              <a:rPr lang="fr-FR" sz="1400" baseline="30000" dirty="0"/>
              <a:t>e</a:t>
            </a:r>
            <a:r>
              <a:rPr lang="fr-FR" sz="1400" dirty="0"/>
              <a:t> en Phase 2 en DIVISION 2</a:t>
            </a:r>
          </a:p>
          <a:p>
            <a:pPr lvl="3"/>
            <a:r>
              <a:rPr lang="fr-FR" sz="1400" dirty="0"/>
              <a:t>					2e en Phase 3 en DIVISION 2</a:t>
            </a:r>
          </a:p>
          <a:p>
            <a:pPr lvl="3"/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U13 C 						</a:t>
            </a:r>
            <a:r>
              <a:rPr lang="fr-FR" sz="1400" dirty="0">
                <a:solidFill>
                  <a:srgbClr val="FFFF00"/>
                </a:solidFill>
              </a:rPr>
              <a:t>2e en Phase 1 en DIVISION 4 – MONTEE EN D3</a:t>
            </a:r>
          </a:p>
          <a:p>
            <a:pPr lvl="3"/>
            <a:r>
              <a:rPr lang="fr-FR" sz="1400" dirty="0"/>
              <a:t>					5</a:t>
            </a:r>
            <a:r>
              <a:rPr lang="fr-FR" sz="1400" baseline="30000" dirty="0"/>
              <a:t>e</a:t>
            </a:r>
            <a:r>
              <a:rPr lang="fr-FR" sz="1400" dirty="0"/>
              <a:t> en Phase 2 en DIVISION 3 – DESCENTE EN D4</a:t>
            </a:r>
          </a:p>
          <a:p>
            <a:pPr lvl="3"/>
            <a:r>
              <a:rPr lang="fr-FR" sz="1400" dirty="0"/>
              <a:t>				</a:t>
            </a:r>
            <a:r>
              <a:rPr lang="fr-FR" sz="1400" dirty="0">
                <a:solidFill>
                  <a:srgbClr val="FFFF00"/>
                </a:solidFill>
              </a:rPr>
              <a:t>	1er en Phase 3 en DIVISION 4 - CHAMPION</a:t>
            </a:r>
          </a:p>
          <a:p>
            <a:r>
              <a:rPr lang="fr-FR" sz="1400" b="1" dirty="0">
                <a:solidFill>
                  <a:srgbClr val="FFFF00"/>
                </a:solidFill>
              </a:rPr>
              <a:t>						</a:t>
            </a:r>
          </a:p>
          <a:p>
            <a:endParaRPr lang="fr-FR" sz="1400" b="1" dirty="0">
              <a:solidFill>
                <a:srgbClr val="FFFF00"/>
              </a:solidFill>
            </a:endParaRPr>
          </a:p>
          <a:p>
            <a:r>
              <a:rPr lang="fr-FR" sz="1400" b="1" dirty="0">
                <a:solidFill>
                  <a:srgbClr val="FFFF00"/>
                </a:solidFill>
              </a:rPr>
              <a:t>VAINQUEUR SUR LA MAJORITE DES DEFIS JONGLAGES POUR LES 3 EQUIPES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1841" y="129103"/>
            <a:ext cx="10342783" cy="323904"/>
          </a:xfrm>
        </p:spPr>
        <p:txBody>
          <a:bodyPr>
            <a:normAutofit fontScale="90000"/>
          </a:bodyPr>
          <a:lstStyle/>
          <a:p>
            <a:r>
              <a:rPr lang="fr-FR" sz="1800" b="1" dirty="0"/>
              <a:t>BILAN SPORTIF U10/U11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089" cy="23117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0236" y="453007"/>
            <a:ext cx="10185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SAISON 2022/2023 - U10/U11</a:t>
            </a:r>
          </a:p>
          <a:p>
            <a:r>
              <a:rPr lang="fr-FR" sz="1200" dirty="0"/>
              <a:t>37 joueurs - 3 équipes - 18 éducateurs ou dirigeants - entraînements le lundi &amp; le mercredi</a:t>
            </a:r>
          </a:p>
          <a:p>
            <a:r>
              <a:rPr lang="fr-FR" sz="1200" dirty="0"/>
              <a:t>455 buts marqués pour le moment (soit 12.29 buts / joueurs contre 12.96 buts / joueur la saison passé à fin juin).</a:t>
            </a:r>
          </a:p>
          <a:p>
            <a:r>
              <a:rPr lang="fr-FR" sz="1200" dirty="0"/>
              <a:t>meilleur buteur pour le moment à 53 buts (contre 69 à fin juin la saison passée)</a:t>
            </a:r>
          </a:p>
          <a:p>
            <a:r>
              <a:rPr lang="fr-FR" sz="1200" dirty="0"/>
              <a:t>U11A en plateau </a:t>
            </a:r>
            <a:r>
              <a:rPr lang="fr-FR" sz="1200" dirty="0" err="1"/>
              <a:t>Niv</a:t>
            </a:r>
            <a:r>
              <a:rPr lang="fr-FR" sz="1200" dirty="0"/>
              <a:t> 1 c'est 18V / 6N / 14D</a:t>
            </a:r>
          </a:p>
          <a:p>
            <a:r>
              <a:rPr lang="fr-FR" sz="1200" dirty="0"/>
              <a:t>U11B en </a:t>
            </a:r>
            <a:r>
              <a:rPr lang="fr-FR" sz="1200" dirty="0" err="1"/>
              <a:t>Niv</a:t>
            </a:r>
            <a:r>
              <a:rPr lang="fr-FR" sz="1200" dirty="0"/>
              <a:t> 3 c'est 14V / 4N / 20D</a:t>
            </a:r>
          </a:p>
          <a:p>
            <a:r>
              <a:rPr lang="fr-FR" sz="1200" dirty="0"/>
              <a:t>U10 en </a:t>
            </a:r>
            <a:r>
              <a:rPr lang="fr-FR" sz="1200" dirty="0" err="1"/>
              <a:t>Niv</a:t>
            </a:r>
            <a:r>
              <a:rPr lang="fr-FR" sz="1200" dirty="0"/>
              <a:t> 3 c'est 15V / 8N / 15D</a:t>
            </a:r>
          </a:p>
          <a:p>
            <a:endParaRPr lang="fr-FR" sz="1200" dirty="0"/>
          </a:p>
          <a:p>
            <a:r>
              <a:rPr lang="fr-FR" sz="1200" dirty="0"/>
              <a:t>Plusieurs participations à des tournois nationaux :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U11A à la Breizh Cup de Saffré avec des matchs contre Angers SCO &amp; Stade Lavallois (15ème/32)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U11A à la LUSTVI CUP à Issé avec encore des matchs contre Angers SCO &amp; Stade Lavallois (34ème/48) &amp; le trophée des supporters remporté pour la 2nde année consécutive par les parents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U11A au tournoi national de Pornic avec un match contre Tours FC (10ème/24)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U10 à la Champions Cup de Châteaubriant avec un match contre Stade Lavallois (30ème/40)+ tournoi international de Challans à venir mi-juin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U11A Participation à de nombreux tournois foot à 8 avec de très belles perf pour nos U11A : 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victoire au tournoi régional des Herbiers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2ème lors de la FCBR AUTUMN CUP en novembre &amp; 2ème au tournoi de Chauvé en avril (défaite en finale aux TABS)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3ème lors des tournois de Beaurepaire (en encaissant aucun but) &amp; de la Bernardière en septembre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5ème lors des tournois de St Germain s/Moine &amp; des Voltigeurs de Châteaubriant en avril&gt; uniquement 5 buts encaissés (1/tournoi) sur les 5 derniers tournois de nos U11A ! 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En excluant les tournois nationaux, la place moyenne est 3ème / 20 avec 1.72 buts / encaissés</a:t>
            </a:r>
          </a:p>
          <a:p>
            <a:r>
              <a:rPr lang="fr-FR" sz="1200" dirty="0"/>
              <a:t>- Quelques belles performances également en salle, toujours pour nos U11A avec 4 podiums dont 2 titres en 4 tournois : 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Victoire aux tournois futsal de Pont St Martin en décembre &amp; de la Chevrolière en février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2ème place au tournoi futsal de Beaurepaire en janvier (défaite en finale)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3ème place au tournoi futsal de Montaigu en janvier+ participation à d'autres tournois locaux (St Philbert de Grand Lieu, Saligny, Commequiers, Basse Goulaine, la Limouzinière, Oudon U10, qualificatif TGE U10 Bouaye, Palluau, le Poiré s/Vie &amp; Geneston).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Tournois à venir (ile d'Yeu, Foot-Océane, USSA Vertou...).3 stages de 2/3 jours dans la saison pendant les vacances avec des sorties ou animations : - TOUSSAINT (24 enfants) avec visite du Stade de la Beaujoire- FEVRIER (21 enfants) avec sortie URBAN SOCCER + tournoi U11/U13 de FEETBOL (pétanque-foot)- AVRIL (25 enfants) avec visite de la </a:t>
            </a:r>
            <a:r>
              <a:rPr lang="fr-FR" sz="1200" dirty="0" err="1"/>
              <a:t>Jonelière</a:t>
            </a:r>
            <a:r>
              <a:rPr lang="fr-FR" sz="1200" dirty="0"/>
              <a:t> + animation LOVAGAME (</a:t>
            </a:r>
            <a:r>
              <a:rPr lang="fr-FR" sz="1200" dirty="0" err="1"/>
              <a:t>BubbleFoot</a:t>
            </a:r>
            <a:r>
              <a:rPr lang="fr-FR" sz="1200" dirty="0"/>
              <a:t> + </a:t>
            </a:r>
            <a:r>
              <a:rPr lang="fr-FR" sz="1200" dirty="0" err="1"/>
              <a:t>LazerGame</a:t>
            </a:r>
            <a:r>
              <a:rPr lang="fr-FR" sz="1200" dirty="0"/>
              <a:t>)Participation à la vie du club : 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Présence à l'inauguration du synthétique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Entrée des joueurs lors du match du Mondial de Montaigu entre Lyon &amp; la Sélection de Vendée</a:t>
            </a:r>
          </a:p>
          <a:p>
            <a:pPr marL="628650" lvl="1" indent="-171450">
              <a:buFontTx/>
              <a:buChar char="-"/>
            </a:pPr>
            <a:r>
              <a:rPr lang="fr-FR" sz="1200" dirty="0"/>
              <a:t>Ramasseurs de balle lors du tournoi U9</a:t>
            </a:r>
          </a:p>
        </p:txBody>
      </p:sp>
    </p:spTree>
    <p:extLst>
      <p:ext uri="{BB962C8B-B14F-4D97-AF65-F5344CB8AC3E}">
        <p14:creationId xmlns:p14="http://schemas.microsoft.com/office/powerpoint/2010/main" val="167393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OBJECTIFS SPORTIFS 2023-2024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01" y="2127623"/>
            <a:ext cx="7157404" cy="435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Continuer la Formation dans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nos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catégories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Jeunes</a:t>
            </a:r>
            <a:endParaRPr 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Perfectionner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l’organisation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du club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autour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 Victor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et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notre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future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apprentie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Anaïs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GRASSET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Continuer le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développement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du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Groupement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Féminin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Vendée Loire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Former de nouveaux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éducateurs</a:t>
            </a:r>
            <a:endParaRPr 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Continuer à proposer des stages de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qualités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pour </a:t>
            </a:r>
            <a:r>
              <a:rPr lang="en-US" sz="1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nos</a:t>
            </a: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U9 et U11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FAIRE PROGRESSER NOS EQUIPES SENIORS (Equipes A, B et C)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EQUIPE A =&gt; MAINTIEN EN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EQUIPE B =&gt; FINIR ENTRE 1 ET 4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EQUIPE C =&gt; MONTER EN D4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INTEGRER LES JEUNES JOUEURS DANS NOS EQUIPES SENIORS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PERFECTIONNER LES PRINCIPES DE JEUX APPRIS EN FORMATION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ETRE PRESENT REGULIEREMENT POUR NOS U13, U15 ET U18 AU PLUS HAUT NIVEAU DEPARTEMENTAL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  <a:buChar char="•"/>
            </a:pPr>
            <a:r>
              <a:rPr 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ETRE COMPETITIF EN FONCTION DES NIVEAUX POUR LES EQUIPES B ET C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A2310"/>
              </a:buClr>
              <a:buSzPct val="70000"/>
              <a:buFont typeface="Wingdings 2" charset="2"/>
            </a:pPr>
            <a:endParaRPr lang="en-US" sz="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795" y="609600"/>
            <a:ext cx="5978072" cy="132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BILAN SPORTIF FEMININ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3795" y="2127623"/>
            <a:ext cx="6319110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U11 F – Alexandre KERLIN (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Excusé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U13 F – Freddy SORIN (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Excusé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U15 F – Fabrice NAULET (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Excusé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Seniors F – Pascal GATINE / Benoit GANTIER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Responsable Technique – Pascal GATINE / Victor GENET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2FB01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110DA4-10EF-4FD4-BDF7-83936F084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1841" y="129102"/>
            <a:ext cx="10342783" cy="978481"/>
          </a:xfrm>
        </p:spPr>
        <p:txBody>
          <a:bodyPr>
            <a:normAutofit/>
          </a:bodyPr>
          <a:lstStyle/>
          <a:p>
            <a:r>
              <a:rPr lang="fr-FR" b="1" dirty="0"/>
              <a:t>BILAN SPORTIF FEMININ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11841" y="988099"/>
            <a:ext cx="10185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SENIORS	F		</a:t>
            </a:r>
            <a:r>
              <a:rPr lang="fr-FR" sz="1200" dirty="0">
                <a:solidFill>
                  <a:srgbClr val="FFFF00"/>
                </a:solidFill>
              </a:rPr>
              <a:t>2e en Phase 1 en DIVISION 2</a:t>
            </a:r>
          </a:p>
          <a:p>
            <a:pPr marL="0" lvl="4"/>
            <a:r>
              <a:rPr lang="fr-FR" sz="1200" dirty="0"/>
              <a:t>					4e en Phase 2 en DIVISION 1</a:t>
            </a:r>
          </a:p>
          <a:p>
            <a:pPr marL="0" lvl="4"/>
            <a:r>
              <a:rPr lang="fr-FR" sz="1200" dirty="0"/>
              <a:t>					Eliminé en 8</a:t>
            </a:r>
            <a:r>
              <a:rPr lang="fr-FR" sz="1200" baseline="30000" dirty="0"/>
              <a:t>e</a:t>
            </a:r>
            <a:r>
              <a:rPr lang="fr-FR" sz="1200" dirty="0"/>
              <a:t> Finale du Challenge vs Les Sables FCOC (R2)</a:t>
            </a:r>
          </a:p>
          <a:p>
            <a:pPr marL="0" lvl="4"/>
            <a:r>
              <a:rPr lang="fr-FR" sz="1200" dirty="0"/>
              <a:t>					Qualification au 2</a:t>
            </a:r>
            <a:r>
              <a:rPr lang="fr-FR" sz="1200" baseline="30000" dirty="0"/>
              <a:t>nd</a:t>
            </a:r>
            <a:r>
              <a:rPr lang="fr-FR" sz="1200" dirty="0"/>
              <a:t> tour du tournoi Futsal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U15 F				</a:t>
            </a:r>
            <a:r>
              <a:rPr lang="fr-FR" sz="1200" dirty="0">
                <a:solidFill>
                  <a:srgbClr val="FFFF00"/>
                </a:solidFill>
              </a:rPr>
              <a:t>2</a:t>
            </a:r>
            <a:r>
              <a:rPr lang="fr-FR" sz="1200" baseline="30000" dirty="0">
                <a:solidFill>
                  <a:srgbClr val="FFFF00"/>
                </a:solidFill>
              </a:rPr>
              <a:t>e</a:t>
            </a:r>
            <a:r>
              <a:rPr lang="fr-FR" sz="1200" dirty="0">
                <a:solidFill>
                  <a:srgbClr val="FFFF00"/>
                </a:solidFill>
              </a:rPr>
              <a:t> en Phase 1 en DIVISION 2 </a:t>
            </a:r>
          </a:p>
          <a:p>
            <a:pPr lvl="4"/>
            <a:r>
              <a:rPr lang="fr-FR" sz="1200" dirty="0">
                <a:solidFill>
                  <a:srgbClr val="FFFF00"/>
                </a:solidFill>
              </a:rPr>
              <a:t>	2e en Phase 2 en DIVISION 1</a:t>
            </a:r>
          </a:p>
          <a:p>
            <a:pPr lvl="4"/>
            <a:r>
              <a:rPr lang="fr-FR" sz="1200" dirty="0">
                <a:solidFill>
                  <a:srgbClr val="FFFF00"/>
                </a:solidFill>
              </a:rPr>
              <a:t>	</a:t>
            </a:r>
            <a:r>
              <a:rPr lang="fr-FR" sz="1200" dirty="0"/>
              <a:t>8e en Phase 3 en DIVISION SUPERIEUR</a:t>
            </a:r>
          </a:p>
          <a:p>
            <a:pPr lvl="4"/>
            <a:r>
              <a:rPr lang="fr-FR" sz="1200" dirty="0"/>
              <a:t>	Division trop compliquée pour nous tant dans la technique que le physique. Nous nous serions fait 	plus plaisir en D1 	mais cela reste quand même une bonne expérience.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U13 F				3</a:t>
            </a:r>
            <a:r>
              <a:rPr lang="fr-FR" sz="1200" baseline="30000" dirty="0"/>
              <a:t>e</a:t>
            </a:r>
            <a:r>
              <a:rPr lang="fr-FR" sz="1200" dirty="0"/>
              <a:t> en Phase 1 (Division Unique)</a:t>
            </a:r>
          </a:p>
          <a:p>
            <a:r>
              <a:rPr lang="fr-FR" sz="1200" dirty="0"/>
              <a:t>					2e en Phase 2 en DIVISION 2</a:t>
            </a:r>
          </a:p>
          <a:p>
            <a:r>
              <a:rPr lang="fr-FR" sz="1200" dirty="0"/>
              <a:t>					3e en Phase 3 en DIVISION 2</a:t>
            </a:r>
          </a:p>
          <a:p>
            <a:r>
              <a:rPr lang="fr-FR" sz="1200" dirty="0"/>
              <a:t>					Qualifié pour la finale du Challenge de Vendée vs Commequiers </a:t>
            </a:r>
          </a:p>
          <a:p>
            <a:r>
              <a:rPr lang="fr-FR" sz="1200" dirty="0"/>
              <a:t>					(Dimanche prochain à Beauvoir sur Mer)</a:t>
            </a:r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U11 F				21 Joueuses – 18 à la fin de saison (dont 1 départ au FC NANTES)	</a:t>
            </a:r>
          </a:p>
          <a:p>
            <a:pPr lvl="5"/>
            <a:r>
              <a:rPr lang="fr-FR" sz="1200" dirty="0"/>
              <a:t>Découverte du foot pour de nombreuses filles avec des résultats compliqués au début de saison.</a:t>
            </a:r>
          </a:p>
          <a:p>
            <a:pPr lvl="5"/>
            <a:r>
              <a:rPr lang="fr-FR" sz="1200" dirty="0"/>
              <a:t>Belle progression cependant avec l’arrivée des 1eres victoires en janvier</a:t>
            </a:r>
          </a:p>
          <a:p>
            <a:pPr lvl="5"/>
            <a:r>
              <a:rPr lang="fr-FR" sz="1200" dirty="0"/>
              <a:t>Plateau U11F à </a:t>
            </a:r>
            <a:r>
              <a:rPr lang="fr-FR" sz="1200" dirty="0" err="1"/>
              <a:t>Mortagne</a:t>
            </a:r>
            <a:r>
              <a:rPr lang="fr-FR" sz="1200" dirty="0"/>
              <a:t> avec match Equipe de France U16F vs USA</a:t>
            </a:r>
          </a:p>
          <a:p>
            <a:pPr lvl="5"/>
            <a:r>
              <a:rPr lang="fr-FR" sz="1200" dirty="0"/>
              <a:t>Plateau Futsal avec matchs internationaux Futsal</a:t>
            </a:r>
          </a:p>
          <a:p>
            <a:pPr lvl="5"/>
            <a:r>
              <a:rPr lang="fr-FR" sz="1200" dirty="0"/>
              <a:t>Espagne vs Finlande et France vs Portugal</a:t>
            </a:r>
          </a:p>
          <a:p>
            <a:pPr lvl="5"/>
            <a:r>
              <a:rPr lang="fr-FR" sz="1200" dirty="0"/>
              <a:t>Stage, Tournois, Portes Ouvertes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FF00"/>
                </a:solidFill>
              </a:rPr>
              <a:t>AUTRES 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FF00"/>
                </a:solidFill>
              </a:rPr>
              <a:t>Prise de Responsabilité dans l’encadrement pour nos jeunes joueuses U18F/Seniors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FF00"/>
                </a:solidFill>
              </a:rPr>
              <a:t>Développement de l’arbitrage bénévole pour nos joueuses U18F/Seniors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FF00"/>
                </a:solidFill>
              </a:rPr>
              <a:t>Stage Vacances avec la présence d’une joueuses du FC NANTES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FF00"/>
                </a:solidFill>
              </a:rPr>
              <a:t>Sortie Famille  MATCH FC NANTES FEMININES vs RC LENS FEMININES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074A6B-0272-47EC-A9C5-FF387BBE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43703" cy="1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980</TotalTime>
  <Words>2082</Words>
  <Application>Microsoft Office PowerPoint</Application>
  <PresentationFormat>Grand écran</PresentationFormat>
  <Paragraphs>244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Calisto MT</vt:lpstr>
      <vt:lpstr>Wingdings 2</vt:lpstr>
      <vt:lpstr>Ardoise</vt:lpstr>
      <vt:lpstr>ASSEMBLEE GENERALE FC BOUAINE ROCHESERVIERE GROUPEMENT FEMININ VENDEE LOIRE </vt:lpstr>
      <vt:lpstr>ORDRE DU JOUR</vt:lpstr>
      <vt:lpstr>BILAN SPORTIF MASCULIN</vt:lpstr>
      <vt:lpstr>BILAN SPORTIF FOOT A 11</vt:lpstr>
      <vt:lpstr>BILAN SPORTIF U13</vt:lpstr>
      <vt:lpstr>BILAN SPORTIF U10/U11</vt:lpstr>
      <vt:lpstr>OBJECTIFS SPORTIFS 2023-2024</vt:lpstr>
      <vt:lpstr>BILAN SPORTIF FEMININ</vt:lpstr>
      <vt:lpstr>BILAN SPORTIF FEMININ</vt:lpstr>
      <vt:lpstr>OBJECTIFS SPORTIFS 2023-2024</vt:lpstr>
      <vt:lpstr>ORGANIGRAMME TECHNIQUE 2023-2024</vt:lpstr>
      <vt:lpstr>ORGANIGRAMME TECHNIQUE</vt:lpstr>
      <vt:lpstr>ORGANIGRAMME TECHNIQUE</vt:lpstr>
      <vt:lpstr>ORGANIGRAMME TECHNIQUE</vt:lpstr>
      <vt:lpstr>PLANNING ENTRAÎNEMENTS</vt:lpstr>
      <vt:lpstr>ARBITRES OFFICIELS</vt:lpstr>
      <vt:lpstr>OBJECTIFS ASSOCIATIFS 2023-2024</vt:lpstr>
      <vt:lpstr>BILAN FINANCIER Yves POGU</vt:lpstr>
      <vt:lpstr>BILAN FINANCIER</vt:lpstr>
      <vt:lpstr>ELECTIONS DES MEMBRES</vt:lpstr>
      <vt:lpstr>RECOMPENSES</vt:lpstr>
      <vt:lpstr>ALLOCUTION DES MUNICIPALITES ET DU PRESIDENT</vt:lpstr>
      <vt:lpstr>MERCI A TOUS</vt:lpstr>
    </vt:vector>
  </TitlesOfParts>
  <Company>DARTY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FC BOUAINE ROCHESERVIERE</dc:title>
  <dc:creator>Sebastien GAZEAU</dc:creator>
  <cp:lastModifiedBy>GAZEAU Sebastien</cp:lastModifiedBy>
  <cp:revision>35</cp:revision>
  <dcterms:created xsi:type="dcterms:W3CDTF">2020-07-24T05:17:05Z</dcterms:created>
  <dcterms:modified xsi:type="dcterms:W3CDTF">2023-05-25T12:36:20Z</dcterms:modified>
</cp:coreProperties>
</file>