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15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ARBITRAGE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07/01/2023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FC BOUAINE ROCHESERVIERE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U12-U13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73890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ARBITRAGE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1" y="3164048"/>
            <a:ext cx="6298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Louis George Café" panose="020B0600020202020204" pitchFamily="34" charset="0"/>
              </a:rPr>
              <a:t>Lors de notre tournoi Futsal U12-U13, nous avons mis en place un QUIZZ CULTURE FOOT sur le thème du FUTSAL avec des ballons à gagner pour l’équipe gagnante.</a:t>
            </a:r>
          </a:p>
          <a:p>
            <a:r>
              <a:rPr lang="fr-FR" dirty="0">
                <a:latin typeface="Louis George Café" panose="020B0600020202020204" pitchFamily="34" charset="0"/>
              </a:rPr>
              <a:t>C’est l’équipe U12 du GJ OIE qui a remporter le QUIZZ en répondant correctement à toutes les questions.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CA2EEC-CC43-C4F1-31FD-26ADC60A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4" y="1723292"/>
            <a:ext cx="3515581" cy="395067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561358-D2BD-58D4-4EA2-7322280A9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607" y="1723292"/>
            <a:ext cx="3843391" cy="39506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F719B4-C43F-950F-A1DF-11C8E5F04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810" y="1723292"/>
            <a:ext cx="3523611" cy="22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5" name="Image 4" descr="Une image contenant texte, sport athlétique, sport, bleu&#10;&#10;Description générée automatiquement">
            <a:extLst>
              <a:ext uri="{FF2B5EF4-FFF2-40B4-BE49-F238E27FC236}">
                <a16:creationId xmlns:a16="http://schemas.microsoft.com/office/drawing/2014/main" id="{059DC37D-DA34-64F0-6CD3-432D42FC6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54" y="1711569"/>
            <a:ext cx="5861539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856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57</Words>
  <Application>Microsoft Office PowerPoint</Application>
  <PresentationFormat>Grand écran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GAZEAU Sebastien</cp:lastModifiedBy>
  <cp:revision>10</cp:revision>
  <dcterms:created xsi:type="dcterms:W3CDTF">2021-08-11T14:51:11Z</dcterms:created>
  <dcterms:modified xsi:type="dcterms:W3CDTF">2023-01-08T12:59:54Z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