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07/01/2023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FC BOUAINE ROCHESERVIERE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U12-U13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298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Lors de notre tournoi Futsal U12-U13, nous avons mis en place une organisation pour sensibiliser et apprendre l’arbitrage auprès de nos joueurs U18.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Sur les 80 matchs joués, une quinzaine de joueurs U18 ont arbitré 4 matchs chacun encadrés par les arbitres officiels du club.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Les arbitres du club ont donc expliqué les règles spécifiques du tournoi et étaient avec eux pour éviter les erreurs et apporter les bonnes pratiques.</a:t>
            </a:r>
          </a:p>
          <a:p>
            <a:endParaRPr lang="fr-FR" dirty="0">
              <a:latin typeface="Louis George Café" panose="020B0600020202020204" pitchFamily="34" charset="0"/>
            </a:endParaRPr>
          </a:p>
          <a:p>
            <a:r>
              <a:rPr lang="fr-FR" dirty="0">
                <a:latin typeface="Louis George Café" panose="020B0600020202020204" pitchFamily="34" charset="0"/>
              </a:rPr>
              <a:t>L’expérience a été bien appréciés des joueurs mais également des arbitres officiels.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Image 9" descr="Une image contenant personne, debout, posant, plancher&#10;&#10;Description générée automatiquement">
            <a:extLst>
              <a:ext uri="{FF2B5EF4-FFF2-40B4-BE49-F238E27FC236}">
                <a16:creationId xmlns:a16="http://schemas.microsoft.com/office/drawing/2014/main" id="{F402464B-42FC-735C-3F1E-5F7B1B068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2" y="1910861"/>
            <a:ext cx="2400300" cy="3200400"/>
          </a:xfrm>
          <a:prstGeom prst="rect">
            <a:avLst/>
          </a:prstGeom>
        </p:spPr>
      </p:pic>
      <p:pic>
        <p:nvPicPr>
          <p:cNvPr id="12" name="Image 11" descr="Une image contenant personne, intérieur, plancher, debout&#10;&#10;Description générée automatiquement">
            <a:extLst>
              <a:ext uri="{FF2B5EF4-FFF2-40B4-BE49-F238E27FC236}">
                <a16:creationId xmlns:a16="http://schemas.microsoft.com/office/drawing/2014/main" id="{5E2BE495-3A7D-732E-77FC-5ACD5051E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4" y="1910861"/>
            <a:ext cx="2400300" cy="3200400"/>
          </a:xfrm>
          <a:prstGeom prst="rect">
            <a:avLst/>
          </a:prstGeom>
        </p:spPr>
      </p:pic>
      <p:pic>
        <p:nvPicPr>
          <p:cNvPr id="14" name="Image 13" descr="Une image contenant route, sport, sport athlétique, extérieur&#10;&#10;Description générée automatiquement">
            <a:extLst>
              <a:ext uri="{FF2B5EF4-FFF2-40B4-BE49-F238E27FC236}">
                <a16:creationId xmlns:a16="http://schemas.microsoft.com/office/drawing/2014/main" id="{1FC9D45E-780D-792C-61B4-1DE8AE435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36" y="1910861"/>
            <a:ext cx="2400301" cy="32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GAZEAU Sebastien</cp:lastModifiedBy>
  <cp:revision>9</cp:revision>
  <dcterms:created xsi:type="dcterms:W3CDTF">2021-08-11T14:51:11Z</dcterms:created>
  <dcterms:modified xsi:type="dcterms:W3CDTF">2023-01-08T12:52:16Z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