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4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7" Type="http://schemas.openxmlformats.org/officeDocument/2006/relationships/viewProps" Target="viewProps.xml"/><Relationship Id="rId6" Type="http://schemas.openxmlformats.org/officeDocument/2006/relationships/presProps" Target="presProps.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FR"/>
          </a:p>
        </p:txBody>
      </p:sp>
      <p:sp>
        <p:nvSpPr>
          <p:cNvPr id="3" name="Sous-titr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a:p>
        </p:txBody>
      </p:sp>
      <p:sp>
        <p:nvSpPr>
          <p:cNvPr id="4" name="Espace réservé de la date 3"/>
          <p:cNvSpPr>
            <a:spLocks noGrp="1"/>
          </p:cNvSpPr>
          <p:nvPr>
            <p:ph type="dt" sz="half" idx="10"/>
          </p:nvPr>
        </p:nvSpPr>
        <p:spPr/>
        <p:txBody>
          <a:bodyPr/>
          <a:lstStyle/>
          <a:p>
            <a:fld id="{E0CAD715-54EB-4DFB-884A-29AD0E4DB172}"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E0CAD715-54EB-4DFB-884A-29AD0E4DB172}"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FR"/>
          </a:p>
        </p:txBody>
      </p:sp>
      <p:sp>
        <p:nvSpPr>
          <p:cNvPr id="3" name="Espace réservé du texte vertical 2"/>
          <p:cNvSpPr>
            <a:spLocks noGrp="1"/>
          </p:cNvSpPr>
          <p:nvPr>
            <p:ph type="body" orient="vert" idx="1" hasCustomPrompt="1"/>
          </p:nvPr>
        </p:nvSpPr>
        <p:spPr>
          <a:xfrm>
            <a:off x="838200" y="365125"/>
            <a:ext cx="7734300" cy="5811838"/>
          </a:xfrm>
        </p:spPr>
        <p:txBody>
          <a:bodyPr vert="eaVert"/>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E0CAD715-54EB-4DFB-884A-29AD0E4DB172}"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contenu 2"/>
          <p:cNvSpPr>
            <a:spLocks noGrp="1"/>
          </p:cNvSpPr>
          <p:nvPr>
            <p:ph idx="1" hasCustomPrompt="1"/>
          </p:nvPr>
        </p:nvSpPr>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10"/>
          </p:nvPr>
        </p:nvSpPr>
        <p:spPr/>
        <p:txBody>
          <a:bodyPr/>
          <a:lstStyle/>
          <a:p>
            <a:fld id="{E0CAD715-54EB-4DFB-884A-29AD0E4DB172}"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FR"/>
          </a:p>
        </p:txBody>
      </p:sp>
      <p:sp>
        <p:nvSpPr>
          <p:cNvPr id="3" name="Espace réservé du texte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endParaRPr lang="fr-FR"/>
          </a:p>
        </p:txBody>
      </p:sp>
      <p:sp>
        <p:nvSpPr>
          <p:cNvPr id="4" name="Espace réservé de la date 3"/>
          <p:cNvSpPr>
            <a:spLocks noGrp="1"/>
          </p:cNvSpPr>
          <p:nvPr>
            <p:ph type="dt" sz="half" idx="10"/>
          </p:nvPr>
        </p:nvSpPr>
        <p:spPr/>
        <p:txBody>
          <a:bodyPr/>
          <a:lstStyle/>
          <a:p>
            <a:fld id="{E0CAD715-54EB-4DFB-884A-29AD0E4DB172}" type="datetimeFigureOut">
              <a:rPr lang="fr-FR" smtClean="0"/>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u contenu 2"/>
          <p:cNvSpPr>
            <a:spLocks noGrp="1"/>
          </p:cNvSpPr>
          <p:nvPr>
            <p:ph sz="half" idx="1" hasCustomPrompt="1"/>
          </p:nvPr>
        </p:nvSpPr>
        <p:spPr>
          <a:xfrm>
            <a:off x="838200" y="1825625"/>
            <a:ext cx="5181600" cy="435133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u contenu 3"/>
          <p:cNvSpPr>
            <a:spLocks noGrp="1"/>
          </p:cNvSpPr>
          <p:nvPr>
            <p:ph sz="half" idx="2" hasCustomPrompt="1"/>
          </p:nvPr>
        </p:nvSpPr>
        <p:spPr>
          <a:xfrm>
            <a:off x="6172200" y="1825625"/>
            <a:ext cx="5181600" cy="435133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5" name="Espace réservé de la date 4"/>
          <p:cNvSpPr>
            <a:spLocks noGrp="1"/>
          </p:cNvSpPr>
          <p:nvPr>
            <p:ph type="dt" sz="half" idx="10"/>
          </p:nvPr>
        </p:nvSpPr>
        <p:spPr/>
        <p:txBody>
          <a:bodyPr/>
          <a:lstStyle/>
          <a:p>
            <a:fld id="{E0CAD715-54EB-4DFB-884A-29AD0E4DB172}" type="datetimeFigureOut">
              <a:rPr lang="fr-FR" smtClean="0"/>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FR"/>
          </a:p>
        </p:txBody>
      </p:sp>
      <p:sp>
        <p:nvSpPr>
          <p:cNvPr id="3" name="Espace réservé du texte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endParaRPr lang="fr-FR"/>
          </a:p>
        </p:txBody>
      </p:sp>
      <p:sp>
        <p:nvSpPr>
          <p:cNvPr id="4" name="Espace réservé du contenu 3"/>
          <p:cNvSpPr>
            <a:spLocks noGrp="1"/>
          </p:cNvSpPr>
          <p:nvPr>
            <p:ph sz="half" idx="2" hasCustomPrompt="1"/>
          </p:nvPr>
        </p:nvSpPr>
        <p:spPr>
          <a:xfrm>
            <a:off x="839788" y="2505075"/>
            <a:ext cx="5157787" cy="368458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5" name="Espace réservé du texte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endParaRPr lang="fr-FR"/>
          </a:p>
        </p:txBody>
      </p:sp>
      <p:sp>
        <p:nvSpPr>
          <p:cNvPr id="6" name="Espace réservé du contenu 5"/>
          <p:cNvSpPr>
            <a:spLocks noGrp="1"/>
          </p:cNvSpPr>
          <p:nvPr>
            <p:ph sz="quarter" idx="4" hasCustomPrompt="1"/>
          </p:nvPr>
        </p:nvSpPr>
        <p:spPr>
          <a:xfrm>
            <a:off x="6172200" y="2505075"/>
            <a:ext cx="5183188" cy="3684588"/>
          </a:xfrm>
        </p:spPr>
        <p:txBody>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7" name="Espace réservé de la date 6"/>
          <p:cNvSpPr>
            <a:spLocks noGrp="1"/>
          </p:cNvSpPr>
          <p:nvPr>
            <p:ph type="dt" sz="half" idx="10"/>
          </p:nvPr>
        </p:nvSpPr>
        <p:spPr/>
        <p:txBody>
          <a:bodyPr/>
          <a:lstStyle/>
          <a:p>
            <a:fld id="{E0CAD715-54EB-4DFB-884A-29AD0E4DB172}" type="datetimeFigureOut">
              <a:rPr lang="fr-FR" smtClean="0"/>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a:p>
        </p:txBody>
      </p:sp>
      <p:sp>
        <p:nvSpPr>
          <p:cNvPr id="3" name="Espace réservé de la date 2"/>
          <p:cNvSpPr>
            <a:spLocks noGrp="1"/>
          </p:cNvSpPr>
          <p:nvPr>
            <p:ph type="dt" sz="half" idx="10"/>
          </p:nvPr>
        </p:nvSpPr>
        <p:spPr/>
        <p:txBody>
          <a:bodyPr/>
          <a:lstStyle/>
          <a:p>
            <a:fld id="{E0CAD715-54EB-4DFB-884A-29AD0E4DB172}" type="datetimeFigureOut">
              <a:rPr lang="fr-FR" smtClean="0"/>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0CAD715-54EB-4DFB-884A-29AD0E4DB172}" type="datetimeFigureOut">
              <a:rPr lang="fr-FR" smtClean="0"/>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FR"/>
          </a:p>
        </p:txBody>
      </p:sp>
      <p:sp>
        <p:nvSpPr>
          <p:cNvPr id="3" name="Espace réservé du contenu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u texte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endParaRPr lang="fr-FR"/>
          </a:p>
        </p:txBody>
      </p:sp>
      <p:sp>
        <p:nvSpPr>
          <p:cNvPr id="5" name="Espace réservé de la date 4"/>
          <p:cNvSpPr>
            <a:spLocks noGrp="1"/>
          </p:cNvSpPr>
          <p:nvPr>
            <p:ph type="dt" sz="half" idx="10"/>
          </p:nvPr>
        </p:nvSpPr>
        <p:spPr/>
        <p:txBody>
          <a:bodyPr/>
          <a:lstStyle/>
          <a:p>
            <a:fld id="{E0CAD715-54EB-4DFB-884A-29AD0E4DB172}" type="datetimeFigureOut">
              <a:rPr lang="fr-FR" smtClean="0"/>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endParaRPr lang="fr-FR"/>
          </a:p>
        </p:txBody>
      </p:sp>
      <p:sp>
        <p:nvSpPr>
          <p:cNvPr id="5" name="Espace réservé de la date 4"/>
          <p:cNvSpPr>
            <a:spLocks noGrp="1"/>
          </p:cNvSpPr>
          <p:nvPr>
            <p:ph type="dt" sz="half" idx="10"/>
          </p:nvPr>
        </p:nvSpPr>
        <p:spPr/>
        <p:txBody>
          <a:bodyPr/>
          <a:lstStyle/>
          <a:p>
            <a:fld id="{E0CAD715-54EB-4DFB-884A-29AD0E4DB172}" type="datetimeFigureOut">
              <a:rPr lang="fr-FR" smtClean="0"/>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2F64BB-184B-44BF-A94F-BFC50A702DF2}" type="slidenum">
              <a:rPr lang="fr-FR" smtClean="0"/>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endParaRPr lang="fr-FR"/>
          </a:p>
          <a:p>
            <a:pPr lvl="1"/>
            <a:r>
              <a:rPr lang="fr-FR"/>
              <a:t>Deuxième niveau</a:t>
            </a:r>
            <a:endParaRPr lang="fr-FR"/>
          </a:p>
          <a:p>
            <a:pPr lvl="2"/>
            <a:r>
              <a:rPr lang="fr-FR"/>
              <a:t>Troisième niveau</a:t>
            </a:r>
            <a:endParaRPr lang="fr-FR"/>
          </a:p>
          <a:p>
            <a:pPr lvl="3"/>
            <a:r>
              <a:rPr lang="fr-FR"/>
              <a:t>Quatrième niveau</a:t>
            </a:r>
            <a:endParaRPr lang="fr-FR"/>
          </a:p>
          <a:p>
            <a:pPr lvl="4"/>
            <a:r>
              <a:rPr lang="fr-FR"/>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AD715-54EB-4DFB-884A-29AD0E4DB172}" type="datetimeFigureOut">
              <a:rPr lang="fr-FR" smtClean="0"/>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F64BB-184B-44BF-A94F-BFC50A702DF2}" type="slidenum">
              <a:rPr lang="fr-FR" smtClean="0"/>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2" Type="http://schemas.openxmlformats.org/officeDocument/2006/relationships/slideLayout" Target="../slideLayouts/slideLayout4.xml"/><Relationship Id="rId11" Type="http://schemas.openxmlformats.org/officeDocument/2006/relationships/image" Target="../media/image13.jpeg"/><Relationship Id="rId10" Type="http://schemas.openxmlformats.org/officeDocument/2006/relationships/image" Target="../media/image12.jpe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ZoneTexte 5"/>
          <p:cNvSpPr txBox="1"/>
          <p:nvPr/>
        </p:nvSpPr>
        <p:spPr>
          <a:xfrm>
            <a:off x="1132514" y="2206305"/>
            <a:ext cx="1560352" cy="337185"/>
          </a:xfrm>
          <a:prstGeom prst="rect">
            <a:avLst/>
          </a:prstGeom>
          <a:noFill/>
        </p:spPr>
        <p:txBody>
          <a:bodyPr wrap="square" rtlCol="0">
            <a:spAutoFit/>
          </a:bodyPr>
          <a:lstStyle/>
          <a:p>
            <a:pPr algn="ctr"/>
            <a:r>
              <a:rPr lang="fr-FR" sz="1600" dirty="0">
                <a:latin typeface="Candara" panose="020E0502030303020204" pitchFamily="34" charset="0"/>
              </a:rPr>
              <a:t>29/09/2023</a:t>
            </a:r>
            <a:endParaRPr lang="fr-FR" sz="1600" dirty="0">
              <a:latin typeface="Candara" panose="020E0502030303020204" pitchFamily="34" charset="0"/>
            </a:endParaRPr>
          </a:p>
        </p:txBody>
      </p:sp>
      <p:sp>
        <p:nvSpPr>
          <p:cNvPr id="7" name="ZoneTexte 6"/>
          <p:cNvSpPr txBox="1"/>
          <p:nvPr/>
        </p:nvSpPr>
        <p:spPr>
          <a:xfrm>
            <a:off x="3099732" y="2206305"/>
            <a:ext cx="1451295" cy="337185"/>
          </a:xfrm>
          <a:prstGeom prst="rect">
            <a:avLst/>
          </a:prstGeom>
          <a:noFill/>
        </p:spPr>
        <p:txBody>
          <a:bodyPr wrap="square" rtlCol="0">
            <a:spAutoFit/>
          </a:bodyPr>
          <a:lstStyle/>
          <a:p>
            <a:pPr algn="ctr"/>
            <a:r>
              <a:rPr lang="fr-FR" sz="1600" b="1" dirty="0">
                <a:latin typeface="Candara" panose="020E0502030303020204" pitchFamily="34" charset="0"/>
              </a:rPr>
              <a:t>FCBR</a:t>
            </a:r>
            <a:endParaRPr lang="fr-FR" sz="1600" b="1" dirty="0">
              <a:latin typeface="Candara" panose="020E0502030303020204" pitchFamily="34" charset="0"/>
            </a:endParaRPr>
          </a:p>
        </p:txBody>
      </p:sp>
      <p:sp>
        <p:nvSpPr>
          <p:cNvPr id="8" name="ZoneTexte 7"/>
          <p:cNvSpPr txBox="1"/>
          <p:nvPr/>
        </p:nvSpPr>
        <p:spPr>
          <a:xfrm>
            <a:off x="5134062" y="939567"/>
            <a:ext cx="1988191" cy="337185"/>
          </a:xfrm>
          <a:prstGeom prst="rect">
            <a:avLst/>
          </a:prstGeom>
          <a:noFill/>
        </p:spPr>
        <p:txBody>
          <a:bodyPr wrap="square" rtlCol="0">
            <a:spAutoFit/>
          </a:bodyPr>
          <a:lstStyle/>
          <a:p>
            <a:pPr algn="ctr"/>
            <a:r>
              <a:rPr lang="fr-FR" sz="1600" dirty="0">
                <a:latin typeface="Candara" panose="020E0502030303020204" pitchFamily="34" charset="0"/>
              </a:rPr>
              <a:t>29</a:t>
            </a:r>
            <a:endParaRPr lang="fr-FR" sz="1600" dirty="0">
              <a:latin typeface="Candara" panose="020E0502030303020204" pitchFamily="34" charset="0"/>
            </a:endParaRPr>
          </a:p>
        </p:txBody>
      </p:sp>
      <p:sp>
        <p:nvSpPr>
          <p:cNvPr id="9" name="ZoneTexte 8"/>
          <p:cNvSpPr txBox="1"/>
          <p:nvPr/>
        </p:nvSpPr>
        <p:spPr>
          <a:xfrm>
            <a:off x="4957893" y="2206305"/>
            <a:ext cx="2256639" cy="337185"/>
          </a:xfrm>
          <a:prstGeom prst="rect">
            <a:avLst/>
          </a:prstGeom>
          <a:noFill/>
        </p:spPr>
        <p:txBody>
          <a:bodyPr wrap="square" rtlCol="0">
            <a:spAutoFit/>
          </a:bodyPr>
          <a:lstStyle/>
          <a:p>
            <a:pPr algn="ctr"/>
            <a:r>
              <a:rPr lang="fr-FR" sz="1600" dirty="0">
                <a:latin typeface="Candara" panose="020E0502030303020204" pitchFamily="34" charset="0"/>
              </a:rPr>
              <a:t>U18F &amp; SENIORS F</a:t>
            </a:r>
            <a:endParaRPr lang="fr-FR" sz="1600" dirty="0">
              <a:latin typeface="Candara" panose="020E0502030303020204" pitchFamily="34" charset="0"/>
            </a:endParaRPr>
          </a:p>
        </p:txBody>
      </p:sp>
      <p:sp>
        <p:nvSpPr>
          <p:cNvPr id="10" name="ZoneTexte 9"/>
          <p:cNvSpPr txBox="1"/>
          <p:nvPr/>
        </p:nvSpPr>
        <p:spPr>
          <a:xfrm>
            <a:off x="7701094" y="939567"/>
            <a:ext cx="1434517" cy="337185"/>
          </a:xfrm>
          <a:prstGeom prst="rect">
            <a:avLst/>
          </a:prstGeom>
          <a:noFill/>
        </p:spPr>
        <p:txBody>
          <a:bodyPr wrap="square" rtlCol="0">
            <a:spAutoFit/>
          </a:bodyPr>
          <a:lstStyle/>
          <a:p>
            <a:pPr algn="ctr"/>
            <a:r>
              <a:rPr lang="fr-FR" sz="1600" dirty="0"/>
              <a:t>ARBITRAGE</a:t>
            </a:r>
            <a:endParaRPr lang="fr-FR" sz="1600" dirty="0"/>
          </a:p>
        </p:txBody>
      </p:sp>
      <p:sp>
        <p:nvSpPr>
          <p:cNvPr id="11" name="ZoneTexte 10"/>
          <p:cNvSpPr txBox="1"/>
          <p:nvPr/>
        </p:nvSpPr>
        <p:spPr>
          <a:xfrm>
            <a:off x="7670311" y="2006280"/>
            <a:ext cx="1493240" cy="737235"/>
          </a:xfrm>
          <a:prstGeom prst="rect">
            <a:avLst/>
          </a:prstGeom>
          <a:noFill/>
        </p:spPr>
        <p:txBody>
          <a:bodyPr wrap="square" rtlCol="0">
            <a:spAutoFit/>
          </a:bodyPr>
          <a:lstStyle/>
          <a:p>
            <a:pPr algn="ctr"/>
            <a:r>
              <a:rPr lang="fr-FR" sz="1400" dirty="0"/>
              <a:t>Sensibilisation et apprentissage sur l’arbitrage.</a:t>
            </a:r>
            <a:endParaRPr lang="fr-FR" sz="1400" dirty="0"/>
          </a:p>
        </p:txBody>
      </p:sp>
      <p:sp>
        <p:nvSpPr>
          <p:cNvPr id="12" name="ZoneTexte 11"/>
          <p:cNvSpPr txBox="1"/>
          <p:nvPr/>
        </p:nvSpPr>
        <p:spPr>
          <a:xfrm>
            <a:off x="2693257" y="3731878"/>
            <a:ext cx="6195269" cy="2030095"/>
          </a:xfrm>
          <a:prstGeom prst="rect">
            <a:avLst/>
          </a:prstGeom>
          <a:noFill/>
        </p:spPr>
        <p:txBody>
          <a:bodyPr wrap="square" rtlCol="0">
            <a:spAutoFit/>
          </a:bodyPr>
          <a:lstStyle/>
          <a:p>
            <a:pPr algn="ctr"/>
            <a:r>
              <a:rPr lang="fr-FR" sz="1400" dirty="0">
                <a:latin typeface="Candara" panose="020E0502030303020204" pitchFamily="34" charset="0"/>
              </a:rPr>
              <a:t>Le vendredi 29 septembre 2023, après la séance habituelle d’entraînement des U18F et des Seniors F, Curtis TELIUS (arbitre officiel du club) accompagné de Bruno GUILET (référent des arbitres au sein du FCBR) ont proposé une sensibilisation sur l’arbitrage. </a:t>
            </a:r>
            <a:endParaRPr lang="fr-FR" sz="1400" dirty="0">
              <a:latin typeface="Candara" panose="020E0502030303020204" pitchFamily="34" charset="0"/>
            </a:endParaRPr>
          </a:p>
          <a:p>
            <a:pPr algn="ctr"/>
            <a:r>
              <a:rPr lang="fr-FR" sz="1400" dirty="0">
                <a:latin typeface="Candara" panose="020E0502030303020204" pitchFamily="34" charset="0"/>
              </a:rPr>
              <a:t>Ils nous ont fait part des règles, de la posture d’un arbitre central, d’un arbitre de touche, mais aussi de la gestuelle lorsqu’un drapeau se lève, lorsqu’un carton est distribué, le coup de sifflet etc...</a:t>
            </a:r>
            <a:endParaRPr lang="fr-FR" sz="1400" dirty="0">
              <a:latin typeface="Candara" panose="020E0502030303020204" pitchFamily="34" charset="0"/>
            </a:endParaRPr>
          </a:p>
          <a:p>
            <a:pPr algn="ctr"/>
            <a:r>
              <a:rPr lang="fr-FR" sz="1400" dirty="0">
                <a:latin typeface="Candara" panose="020E0502030303020204" pitchFamily="34" charset="0"/>
              </a:rPr>
              <a:t>Ces actions ont sucité l’investissement des filles tout au long de la présentation, avec des questions/réponses, des actions à mimer, de l’échange et du partage.</a:t>
            </a:r>
            <a:endParaRPr lang="fr-FR" sz="1400" dirty="0">
              <a:latin typeface="Candara" panose="020E0502030303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pic>
        <p:nvPicPr>
          <p:cNvPr id="5" name="Imag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2" name="Content Placeholder 1" descr="20230929_220207"/>
          <p:cNvPicPr>
            <a:picLocks noChangeAspect="1"/>
          </p:cNvPicPr>
          <p:nvPr>
            <p:ph sz="half" idx="1"/>
          </p:nvPr>
        </p:nvPicPr>
        <p:blipFill>
          <a:blip r:embed="rId2"/>
          <a:stretch>
            <a:fillRect/>
          </a:stretch>
        </p:blipFill>
        <p:spPr>
          <a:xfrm>
            <a:off x="681990" y="2611755"/>
            <a:ext cx="2462530" cy="1847215"/>
          </a:xfrm>
          <a:prstGeom prst="rect">
            <a:avLst/>
          </a:prstGeom>
        </p:spPr>
      </p:pic>
      <p:pic>
        <p:nvPicPr>
          <p:cNvPr id="4" name="Content Placeholder 3" descr="20230929_220214"/>
          <p:cNvPicPr>
            <a:picLocks noChangeAspect="1"/>
          </p:cNvPicPr>
          <p:nvPr>
            <p:ph sz="half" idx="2"/>
          </p:nvPr>
        </p:nvPicPr>
        <p:blipFill>
          <a:blip r:embed="rId3"/>
          <a:stretch>
            <a:fillRect/>
          </a:stretch>
        </p:blipFill>
        <p:spPr>
          <a:xfrm rot="5400000">
            <a:off x="7113905" y="924560"/>
            <a:ext cx="1858645" cy="1394460"/>
          </a:xfrm>
          <a:prstGeom prst="rect">
            <a:avLst/>
          </a:prstGeom>
        </p:spPr>
      </p:pic>
      <p:pic>
        <p:nvPicPr>
          <p:cNvPr id="7" name="Picture 6" descr="20230929_220218"/>
          <p:cNvPicPr>
            <a:picLocks noChangeAspect="1"/>
          </p:cNvPicPr>
          <p:nvPr/>
        </p:nvPicPr>
        <p:blipFill>
          <a:blip r:embed="rId4"/>
          <a:stretch>
            <a:fillRect/>
          </a:stretch>
        </p:blipFill>
        <p:spPr>
          <a:xfrm>
            <a:off x="673735" y="4363720"/>
            <a:ext cx="2470785" cy="1852930"/>
          </a:xfrm>
          <a:prstGeom prst="rect">
            <a:avLst/>
          </a:prstGeom>
        </p:spPr>
      </p:pic>
      <p:pic>
        <p:nvPicPr>
          <p:cNvPr id="9" name="Picture 8" descr="20230929_220224"/>
          <p:cNvPicPr>
            <a:picLocks noChangeAspect="1"/>
          </p:cNvPicPr>
          <p:nvPr/>
        </p:nvPicPr>
        <p:blipFill>
          <a:blip r:embed="rId5"/>
          <a:stretch>
            <a:fillRect/>
          </a:stretch>
        </p:blipFill>
        <p:spPr>
          <a:xfrm rot="5400000">
            <a:off x="2759710" y="914400"/>
            <a:ext cx="1823085" cy="1367790"/>
          </a:xfrm>
          <a:prstGeom prst="rect">
            <a:avLst/>
          </a:prstGeom>
        </p:spPr>
      </p:pic>
      <p:pic>
        <p:nvPicPr>
          <p:cNvPr id="11" name="Picture 10" descr="IMG-20230930-WA0001"/>
          <p:cNvPicPr>
            <a:picLocks noChangeAspect="1"/>
          </p:cNvPicPr>
          <p:nvPr/>
        </p:nvPicPr>
        <p:blipFill>
          <a:blip r:embed="rId6"/>
          <a:stretch>
            <a:fillRect/>
          </a:stretch>
        </p:blipFill>
        <p:spPr>
          <a:xfrm>
            <a:off x="5135880" y="4352290"/>
            <a:ext cx="1864360" cy="1864360"/>
          </a:xfrm>
          <a:prstGeom prst="rect">
            <a:avLst/>
          </a:prstGeom>
        </p:spPr>
      </p:pic>
      <p:pic>
        <p:nvPicPr>
          <p:cNvPr id="12" name="Picture 11" descr="IMG-20230930-WA0002"/>
          <p:cNvPicPr>
            <a:picLocks noChangeAspect="1"/>
          </p:cNvPicPr>
          <p:nvPr/>
        </p:nvPicPr>
        <p:blipFill>
          <a:blip r:embed="rId7"/>
          <a:stretch>
            <a:fillRect/>
          </a:stretch>
        </p:blipFill>
        <p:spPr>
          <a:xfrm>
            <a:off x="3337560" y="2801620"/>
            <a:ext cx="1864360" cy="1864360"/>
          </a:xfrm>
          <a:prstGeom prst="rect">
            <a:avLst/>
          </a:prstGeom>
        </p:spPr>
      </p:pic>
      <p:pic>
        <p:nvPicPr>
          <p:cNvPr id="15" name="Picture 14" descr="IMG-20230930-WA0000"/>
          <p:cNvPicPr>
            <a:picLocks noChangeAspect="1"/>
          </p:cNvPicPr>
          <p:nvPr/>
        </p:nvPicPr>
        <p:blipFill>
          <a:blip r:embed="rId8"/>
          <a:stretch>
            <a:fillRect/>
          </a:stretch>
        </p:blipFill>
        <p:spPr>
          <a:xfrm>
            <a:off x="6947535" y="2801620"/>
            <a:ext cx="1863725" cy="1863725"/>
          </a:xfrm>
          <a:prstGeom prst="rect">
            <a:avLst/>
          </a:prstGeom>
        </p:spPr>
      </p:pic>
      <p:pic>
        <p:nvPicPr>
          <p:cNvPr id="16" name="Picture 15" descr="IMG-20231025-WA0004"/>
          <p:cNvPicPr>
            <a:picLocks noChangeAspect="1"/>
          </p:cNvPicPr>
          <p:nvPr/>
        </p:nvPicPr>
        <p:blipFill>
          <a:blip r:embed="rId9"/>
          <a:stretch>
            <a:fillRect/>
          </a:stretch>
        </p:blipFill>
        <p:spPr>
          <a:xfrm>
            <a:off x="8992235" y="4147820"/>
            <a:ext cx="2486025" cy="1864995"/>
          </a:xfrm>
          <a:prstGeom prst="rect">
            <a:avLst/>
          </a:prstGeom>
        </p:spPr>
      </p:pic>
      <p:pic>
        <p:nvPicPr>
          <p:cNvPr id="17" name="Picture 16" descr="IMG-20231025-WA0005"/>
          <p:cNvPicPr>
            <a:picLocks noChangeAspect="1"/>
          </p:cNvPicPr>
          <p:nvPr/>
        </p:nvPicPr>
        <p:blipFill>
          <a:blip r:embed="rId10"/>
          <a:stretch>
            <a:fillRect/>
          </a:stretch>
        </p:blipFill>
        <p:spPr>
          <a:xfrm>
            <a:off x="9008745" y="2056765"/>
            <a:ext cx="2466340" cy="1849755"/>
          </a:xfrm>
          <a:prstGeom prst="rect">
            <a:avLst/>
          </a:prstGeom>
        </p:spPr>
      </p:pic>
      <p:pic>
        <p:nvPicPr>
          <p:cNvPr id="20" name="Picture 19" descr="IMG-20231025-WA0006"/>
          <p:cNvPicPr>
            <a:picLocks noChangeAspect="1"/>
          </p:cNvPicPr>
          <p:nvPr/>
        </p:nvPicPr>
        <p:blipFill>
          <a:blip r:embed="rId11"/>
          <a:stretch>
            <a:fillRect/>
          </a:stretch>
        </p:blipFill>
        <p:spPr>
          <a:xfrm>
            <a:off x="4592320" y="687070"/>
            <a:ext cx="2486025" cy="1864360"/>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714</Words>
  <Application>WPS Presentation</Application>
  <PresentationFormat>Grand écran</PresentationFormat>
  <Paragraphs>16</Paragraphs>
  <Slides>3</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vt:i4>
      </vt:variant>
    </vt:vector>
  </HeadingPairs>
  <TitlesOfParts>
    <vt:vector size="12" baseType="lpstr">
      <vt:lpstr>Arial</vt:lpstr>
      <vt:lpstr>SimSun</vt:lpstr>
      <vt:lpstr>Wingdings</vt:lpstr>
      <vt:lpstr>Candara</vt:lpstr>
      <vt:lpstr>Microsoft YaHei</vt:lpstr>
      <vt:lpstr>Arial Unicode MS</vt:lpstr>
      <vt:lpstr>Calibri Light</vt:lpstr>
      <vt:lpstr>Calibri</vt:lpstr>
      <vt:lpstr>Thème Office</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PAQUEREAU Marion</dc:creator>
  <cp:lastModifiedBy>Anaïs GRASSET</cp:lastModifiedBy>
  <cp:revision>3</cp:revision>
  <dcterms:created xsi:type="dcterms:W3CDTF">2021-08-11T14:51:00Z</dcterms:created>
  <dcterms:modified xsi:type="dcterms:W3CDTF">2023-11-04T11:33:46Z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532CFA59F6834FD8AFC2C67A897F2925</vt:lpwstr>
  </property>
  <property fmtid="{D5CDD505-2E9C-101B-9397-08002B2CF9AE}" pid="3" name="KSOProductBuildVer">
    <vt:lpwstr>1033-11.2.0.11225</vt:lpwstr>
  </property>
</Properties>
</file>