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9" r:id="rId5"/>
    <p:sldId id="352" r:id="rId6"/>
    <p:sldId id="353" r:id="rId7"/>
    <p:sldId id="354" r:id="rId8"/>
    <p:sldId id="355" r:id="rId9"/>
    <p:sldId id="356" r:id="rId10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111" d="100"/>
          <a:sy n="111" d="100"/>
        </p:scale>
        <p:origin x="1962" y="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27/12/2019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ouaineetnous/videos/vb.233173310361707/838082443291565/?type=2&amp;theater" TargetMode="External"/><Relationship Id="rId2" Type="http://schemas.openxmlformats.org/officeDocument/2006/relationships/hyperlink" Target="https://www.facebook.com/nantesFF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Dans le cadre du Téléthon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en association avec la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commune de St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Philbert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de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Bouaine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, l’action principale de la soirée du vendredi 06 Décembre 2019 était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le déroulement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d’un match de FOOT-FAUTEUIL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Le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public (environ 400 à 500 personnes) est venu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nombreux voir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ce match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amical de Foot-Fauteuil </a:t>
            </a: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entre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les équipes 1 et 2 du SC NANTES FOOT FAUTEUIL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 cette occasion, les jeunes joueurs et joueuses U11 du FC BOUAINE ROCHESERVIERE ont participé en étant ramasseurs de balles tout autour du terrain.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Les jeunes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arbitres du club ont également participé à cette manifestation en étant arbitres de touches.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La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salle de sport était pleine avec de nombreux membres du club qui sont venu assisté à cette belle démonstration.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Echange de Fanions pour les 2 clubs.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Explications des règles qui sont différentes du foot habituel.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Discussions avec les joueurs à la fin du match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La phrase qui revenait dans toutes les bouches était: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UNE BELLE LECON DE VIE POUR NOS JOUEURS ET JOUEUSES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Engagement Citoyen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Match Handisport dans le cadre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du Téléthon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Match de Foot-Fauteuil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06/12/2019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  <a:latin typeface="Times" pitchFamily="18" charset="0"/>
              </a:rPr>
              <a:t>U11 + Arbitres</a:t>
            </a:r>
          </a:p>
          <a:p>
            <a:pPr algn="ctr"/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5" y="1967663"/>
            <a:ext cx="2340260" cy="17551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11" y="1944140"/>
            <a:ext cx="2357882" cy="1768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67663"/>
            <a:ext cx="2349704" cy="17622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12" y="3788081"/>
            <a:ext cx="2357882" cy="17684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1" y="3788081"/>
            <a:ext cx="2330563" cy="17479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2" y="3788081"/>
            <a:ext cx="2330563" cy="174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54447"/>
            <a:ext cx="2335519" cy="17516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98" y="1965393"/>
            <a:ext cx="2335518" cy="17516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67" y="1965393"/>
            <a:ext cx="2320924" cy="174069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3" y="3917512"/>
            <a:ext cx="2342847" cy="17571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99" y="3912560"/>
            <a:ext cx="2274477" cy="170585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05" y="3923506"/>
            <a:ext cx="2259883" cy="16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3" y="1954447"/>
            <a:ext cx="2415144" cy="18113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2" y="1965059"/>
            <a:ext cx="2400994" cy="18007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6" y="1954447"/>
            <a:ext cx="2415144" cy="18113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47" y="3861048"/>
            <a:ext cx="2400266" cy="1800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69" y="3861048"/>
            <a:ext cx="2400267" cy="1800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93" y="3861048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LIENS VIDEOS</a:t>
            </a:r>
            <a:endParaRPr lang="fr-FR" sz="3200" b="1" dirty="0" smtClean="0"/>
          </a:p>
          <a:p>
            <a:pPr algn="ctr"/>
            <a:r>
              <a:rPr lang="fr-FR" sz="3200" b="1" dirty="0">
                <a:hlinkClick r:id="rId2"/>
              </a:rPr>
              <a:t>Nantes Foot </a:t>
            </a:r>
            <a:r>
              <a:rPr lang="fr-FR" sz="3200" b="1" dirty="0" smtClean="0">
                <a:hlinkClick r:id="rId2"/>
              </a:rPr>
              <a:t>Fauteuil Facebook</a:t>
            </a:r>
            <a:endParaRPr lang="fr-FR" sz="3200" b="1" dirty="0" smtClean="0"/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smtClean="0">
                <a:hlinkClick r:id="rId3"/>
              </a:rPr>
              <a:t>Publication Facebook </a:t>
            </a:r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286</Words>
  <Application>Microsoft Office PowerPoint</Application>
  <PresentationFormat>Affichage à l'écran (4:3)</PresentationFormat>
  <Paragraphs>72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618</cp:revision>
  <dcterms:created xsi:type="dcterms:W3CDTF">2006-11-08T16:46:26Z</dcterms:created>
  <dcterms:modified xsi:type="dcterms:W3CDTF">2019-12-27T11:22:56Z</dcterms:modified>
</cp:coreProperties>
</file>