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89" r:id="rId5"/>
    <p:sldId id="352" r:id="rId6"/>
    <p:sldId id="353" r:id="rId7"/>
    <p:sldId id="354" r:id="rId8"/>
    <p:sldId id="355" r:id="rId9"/>
  </p:sldIdLst>
  <p:sldSz cx="9144000" cy="6858000" type="screen4x3"/>
  <p:notesSz cx="7099300" cy="10234613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6509"/>
    <a:srgbClr val="E1801F"/>
    <a:srgbClr val="0019B0"/>
    <a:srgbClr val="FF5050"/>
    <a:srgbClr val="0066FF"/>
    <a:srgbClr val="99FF99"/>
    <a:srgbClr val="14286B"/>
    <a:srgbClr val="258B5D"/>
    <a:srgbClr val="B3860A"/>
    <a:srgbClr val="B39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87" autoAdjust="0"/>
    <p:restoredTop sz="95750" autoAdjust="0"/>
  </p:normalViewPr>
  <p:slideViewPr>
    <p:cSldViewPr>
      <p:cViewPr varScale="1">
        <p:scale>
          <a:sx n="88" d="100"/>
          <a:sy n="88" d="100"/>
        </p:scale>
        <p:origin x="1320" y="84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-1296" y="-114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9DDAE5-824D-4DDC-9FF4-60BD1B00178A}" type="datetimeFigureOut">
              <a:rPr lang="fr-FR" smtClean="0"/>
              <a:pPr/>
              <a:t>22/01/2021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A80A8E-7AAD-4567-BA90-EF029D3ECBA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6637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49C98692-3950-4244-8394-C3B596C931B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61863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0FD804-94F2-4F6F-8B46-E92D5FE459DB}" type="slidenum">
              <a:rPr lang="fr-FR" smtClean="0"/>
              <a:pPr/>
              <a:t>1</a:t>
            </a:fld>
            <a:endParaRPr lang="fr-FR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735544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175" y="0"/>
            <a:ext cx="9140825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5" y="3175"/>
            <a:ext cx="9140825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1547664" y="2060848"/>
            <a:ext cx="6400800" cy="1569660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4800" dirty="0">
                <a:solidFill>
                  <a:schemeClr val="bg1"/>
                </a:solidFill>
                <a:latin typeface="Arial" charset="0"/>
              </a:rPr>
              <a:t>PROGRAMME EDUCATIF </a:t>
            </a:r>
            <a:r>
              <a:rPr lang="fr-FR" sz="4800" dirty="0" smtClean="0">
                <a:solidFill>
                  <a:schemeClr val="bg1"/>
                </a:solidFill>
                <a:latin typeface="Arial" charset="0"/>
              </a:rPr>
              <a:t>FEDERAL</a:t>
            </a:r>
            <a:r>
              <a:rPr lang="fr-FR" sz="4000" dirty="0" smtClean="0">
                <a:solidFill>
                  <a:schemeClr val="bg1"/>
                </a:solidFill>
                <a:latin typeface="Arial" charset="0"/>
              </a:rPr>
              <a:t> </a:t>
            </a:r>
            <a:endParaRPr lang="fr-FR" sz="40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052" name="Text Box 5"/>
          <p:cNvSpPr txBox="1">
            <a:spLocks noChangeArrowheads="1"/>
          </p:cNvSpPr>
          <p:nvPr/>
        </p:nvSpPr>
        <p:spPr bwMode="auto">
          <a:xfrm>
            <a:off x="611188" y="4365625"/>
            <a:ext cx="8001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fr-FR" sz="28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3203848" y="3861048"/>
            <a:ext cx="2868329" cy="133752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FICHE « ACTION »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165305"/>
            <a:ext cx="1675878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6165305"/>
            <a:ext cx="1548707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40" y="6165305"/>
            <a:ext cx="1539515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4008" y="6165304"/>
            <a:ext cx="1500233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84168" y="6165304"/>
            <a:ext cx="1597209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68344" y="6159864"/>
            <a:ext cx="1475656" cy="698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 11" descr="E:\Doc District\logo district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63"/>
          <a:stretch>
            <a:fillRect/>
          </a:stretch>
        </p:blipFill>
        <p:spPr bwMode="auto">
          <a:xfrm>
            <a:off x="1835697" y="3891737"/>
            <a:ext cx="1067702" cy="13068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63688" y="0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0070C0"/>
                </a:solidFill>
              </a:rPr>
              <a:t> </a:t>
            </a:r>
            <a:endParaRPr lang="fr-FR" sz="3600" b="1" dirty="0">
              <a:solidFill>
                <a:srgbClr val="0070C0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3717032"/>
            <a:ext cx="1630991" cy="17728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5" name="Rectangle 24"/>
          <p:cNvSpPr/>
          <p:nvPr/>
        </p:nvSpPr>
        <p:spPr bwMode="auto">
          <a:xfrm>
            <a:off x="1331640" y="3140968"/>
            <a:ext cx="7344816" cy="3600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Suite à l’annonce gouvernementale du couvre-feu, le club a réfléchi à réorganiser son planning d’entraînement pour toutes les catégories du club afin de proposer 2 séances hebdomadaires.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200" dirty="0" smtClean="0">
                <a:solidFill>
                  <a:schemeClr val="tx1"/>
                </a:solidFill>
                <a:latin typeface="Times" pitchFamily="18" charset="0"/>
              </a:rPr>
              <a:t>Nous avons donc sonder l’ensemble des éducateurs et dirigeants du club pour savoir quels étaient les personnes disponibles le mercredi puis avons programmé nos entraînements.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200" dirty="0" smtClean="0">
                <a:solidFill>
                  <a:schemeClr val="tx1"/>
                </a:solidFill>
                <a:latin typeface="Times" pitchFamily="18" charset="0"/>
              </a:rPr>
              <a:t>Avec les restrictions éducateurs et terrains, nous avons donc décidé de programmer des séances d’entraînement mixte: U13 Féminines avec U11 Masculins / U15 Féminines avec U13 Masculin / U18 / Seniors Féminines avec le groupe U17 / Seniors Masculin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200" dirty="0" smtClean="0">
                <a:solidFill>
                  <a:schemeClr val="tx1"/>
                </a:solidFill>
                <a:latin typeface="Times" pitchFamily="18" charset="0"/>
              </a:rPr>
              <a:t>Les séances mixte ont été appréciées par nos joueurs et joueuses qui ont découvert des qualités différentes entre garçons et filles, ces entraînements mixtes dureront le temps du couvre-feu.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200" dirty="0" smtClean="0">
                <a:solidFill>
                  <a:schemeClr val="tx1"/>
                </a:solidFill>
                <a:latin typeface="Times" pitchFamily="18" charset="0"/>
              </a:rPr>
              <a:t>Nous réfléchirons pour les saisons prochaines à peut-être proposer la semaine mixte afin de développer notre ESPRIT CLUB</a:t>
            </a:r>
            <a:endParaRPr kumimoji="0" lang="fr-F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6" name="Rectangle à coins arrondis 25"/>
          <p:cNvSpPr/>
          <p:nvPr/>
        </p:nvSpPr>
        <p:spPr bwMode="auto">
          <a:xfrm>
            <a:off x="3851920" y="2924944"/>
            <a:ext cx="2160240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800" b="1" dirty="0" smtClean="0"/>
              <a:t>Résumé de l’action</a:t>
            </a:r>
            <a:endParaRPr kumimoji="0" lang="fr-F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1331640" y="2276872"/>
            <a:ext cx="2160240" cy="7200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latin typeface="Times" pitchFamily="18" charset="0"/>
              </a:rPr>
              <a:t>S’ENRICHIR DE LA DIVERSITE</a:t>
            </a:r>
            <a:endParaRPr lang="fr-FR" sz="1200" dirty="0" smtClean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34" name="Rectangle à coins arrondis 33"/>
          <p:cNvSpPr/>
          <p:nvPr/>
        </p:nvSpPr>
        <p:spPr bwMode="auto">
          <a:xfrm>
            <a:off x="1331640" y="1916832"/>
            <a:ext cx="2160240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800" b="1" dirty="0" smtClean="0"/>
              <a:t>Thématique</a:t>
            </a:r>
            <a:endParaRPr kumimoji="0" lang="fr-F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36" name="Rectangle à coins arrondis 35"/>
          <p:cNvSpPr/>
          <p:nvPr/>
        </p:nvSpPr>
        <p:spPr bwMode="auto">
          <a:xfrm>
            <a:off x="1331640" y="188640"/>
            <a:ext cx="2160240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400" b="1" dirty="0" smtClean="0"/>
              <a:t>Nom du club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6349393" y="1592796"/>
            <a:ext cx="2232248" cy="136815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ENTRAINEMENTS MIXTE POUR TOUTES</a:t>
            </a:r>
            <a:r>
              <a:rPr kumimoji="0" lang="fr-FR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 LES CATEGORIES AVEC LE COUVRE FEU DE 18H00</a:t>
            </a:r>
            <a:endParaRPr kumimoji="0" lang="fr-F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38" name="Rectangle à coins arrondis 37"/>
          <p:cNvSpPr/>
          <p:nvPr/>
        </p:nvSpPr>
        <p:spPr bwMode="auto">
          <a:xfrm>
            <a:off x="6349393" y="1232756"/>
            <a:ext cx="2232248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800" b="1" dirty="0" smtClean="0"/>
              <a:t>Nom de l’action</a:t>
            </a:r>
            <a:endParaRPr kumimoji="0" lang="fr-F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42" name="Rectangle à coins arrondis 41"/>
          <p:cNvSpPr/>
          <p:nvPr/>
        </p:nvSpPr>
        <p:spPr bwMode="auto">
          <a:xfrm>
            <a:off x="6444208" y="188640"/>
            <a:ext cx="2160240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fr-FR" sz="1400" b="1" dirty="0" smtClean="0"/>
              <a:t>Nb participants</a:t>
            </a:r>
            <a:endParaRPr lang="fr-FR" sz="1000" dirty="0" smtClean="0">
              <a:solidFill>
                <a:schemeClr val="tx1"/>
              </a:solidFill>
              <a:latin typeface="Times" pitchFamily="18" charset="0"/>
            </a:endParaRP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331640" y="1412776"/>
            <a:ext cx="2160240" cy="36004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latin typeface="Times" pitchFamily="18" charset="0"/>
              </a:rPr>
              <a:t>VENDEE</a:t>
            </a:r>
          </a:p>
        </p:txBody>
      </p:sp>
      <p:sp>
        <p:nvSpPr>
          <p:cNvPr id="17" name="Rectangle à coins arrondis 16"/>
          <p:cNvSpPr/>
          <p:nvPr/>
        </p:nvSpPr>
        <p:spPr bwMode="auto">
          <a:xfrm>
            <a:off x="1331640" y="1052736"/>
            <a:ext cx="2160240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800" b="1" dirty="0" smtClean="0"/>
              <a:t>District</a:t>
            </a:r>
            <a:endParaRPr kumimoji="0" lang="fr-F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8" name="Rectangle à coins arrondis 17"/>
          <p:cNvSpPr/>
          <p:nvPr/>
        </p:nvSpPr>
        <p:spPr bwMode="auto">
          <a:xfrm>
            <a:off x="3851920" y="188640"/>
            <a:ext cx="2160240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400" b="1" dirty="0" smtClean="0"/>
              <a:t>Date 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9" name="Rectangle à coins arrondis 18"/>
          <p:cNvSpPr/>
          <p:nvPr/>
        </p:nvSpPr>
        <p:spPr bwMode="auto">
          <a:xfrm>
            <a:off x="6444208" y="654951"/>
            <a:ext cx="2160240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fr-FR" sz="1400" b="1" dirty="0" smtClean="0"/>
              <a:t>Catégorie</a:t>
            </a:r>
            <a:r>
              <a:rPr lang="fr-FR" sz="1400" dirty="0"/>
              <a:t>s</a:t>
            </a:r>
            <a:endParaRPr lang="fr-FR" sz="1000" dirty="0" smtClean="0">
              <a:solidFill>
                <a:schemeClr val="tx1"/>
              </a:solidFill>
              <a:latin typeface="Times" pitchFamily="18" charset="0"/>
            </a:endParaRP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1331640" y="548680"/>
            <a:ext cx="2160240" cy="41353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latin typeface="Times" pitchFamily="18" charset="0"/>
              </a:rPr>
              <a:t>FC BOUAINE ROCHESERVIERE</a:t>
            </a:r>
            <a:endParaRPr lang="fr-FR" sz="1200" dirty="0" smtClean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4549053" y="188640"/>
            <a:ext cx="1391099" cy="36004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latin typeface="Times" pitchFamily="18" charset="0"/>
              </a:rPr>
              <a:t>20/01/2021</a:t>
            </a:r>
            <a:endParaRPr lang="fr-FR" sz="1200" dirty="0" smtClean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7836890" y="190623"/>
            <a:ext cx="744751" cy="36004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latin typeface="Times" pitchFamily="18" charset="0"/>
              </a:rPr>
              <a:t>CLUB</a:t>
            </a:r>
            <a:endParaRPr lang="fr-FR" sz="1200" dirty="0" smtClean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7501381" y="646331"/>
            <a:ext cx="1084625" cy="36004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latin typeface="Times" pitchFamily="18" charset="0"/>
              </a:rPr>
              <a:t>TOUTES</a:t>
            </a:r>
            <a:endParaRPr lang="fr-FR" sz="1200" dirty="0" smtClean="0">
              <a:solidFill>
                <a:schemeClr val="tx1"/>
              </a:solidFill>
              <a:latin typeface="Times" pitchFamily="18" charset="0"/>
            </a:endParaRPr>
          </a:p>
        </p:txBody>
      </p:sp>
      <p:pic>
        <p:nvPicPr>
          <p:cNvPr id="24" name="Image 23" descr="E:\Doc District\logo district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63"/>
          <a:stretch>
            <a:fillRect/>
          </a:stretch>
        </p:blipFill>
        <p:spPr bwMode="auto">
          <a:xfrm>
            <a:off x="145611" y="962212"/>
            <a:ext cx="509373" cy="6305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l="10811" t="21114" r="18919" b="12949"/>
          <a:stretch/>
        </p:blipFill>
        <p:spPr bwMode="auto">
          <a:xfrm>
            <a:off x="4118494" y="723302"/>
            <a:ext cx="1699099" cy="20275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8" name="ZoneTexte 27"/>
          <p:cNvSpPr txBox="1"/>
          <p:nvPr/>
        </p:nvSpPr>
        <p:spPr>
          <a:xfrm>
            <a:off x="2123728" y="6429826"/>
            <a:ext cx="576064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Segoe UI Semibold" panose="020B0702040204020203" pitchFamily="34" charset="0"/>
              </a:rPr>
              <a:t>Fiche à renvoyer sur  l’adresse email : aremaud@foot85.fff.fr</a:t>
            </a:r>
            <a:endParaRPr lang="fr-FR" sz="1600" dirty="0">
              <a:latin typeface="Segoe UI Semibold" panose="020B07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63688" y="0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0070C0"/>
                </a:solidFill>
              </a:rPr>
              <a:t> </a:t>
            </a:r>
            <a:endParaRPr lang="fr-FR" sz="3600" b="1" dirty="0">
              <a:solidFill>
                <a:srgbClr val="0070C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367644" y="1954447"/>
            <a:ext cx="7344816" cy="460851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fr-FR" sz="3200" b="1" dirty="0" smtClean="0"/>
          </a:p>
          <a:p>
            <a:pPr algn="ctr"/>
            <a:endParaRPr lang="fr-FR" sz="3200" b="1" dirty="0" smtClean="0"/>
          </a:p>
          <a:p>
            <a:pPr algn="ctr"/>
            <a:endParaRPr lang="fr-FR" sz="3200" b="1" dirty="0" smtClean="0"/>
          </a:p>
          <a:p>
            <a:pPr algn="ctr"/>
            <a:r>
              <a:rPr lang="fr-FR" sz="3200" b="1" dirty="0" smtClean="0"/>
              <a:t>PHOTO </a:t>
            </a:r>
          </a:p>
          <a:p>
            <a:pPr algn="ctr"/>
            <a:r>
              <a:rPr lang="fr-FR" sz="3200" b="1" dirty="0" smtClean="0"/>
              <a:t>DE </a:t>
            </a:r>
          </a:p>
          <a:p>
            <a:pPr algn="ctr"/>
            <a:r>
              <a:rPr lang="fr-FR" sz="3200" b="1" dirty="0" smtClean="0"/>
              <a:t>L’ACTION</a:t>
            </a:r>
          </a:p>
          <a:p>
            <a:pPr algn="ctr"/>
            <a:endParaRPr lang="fr-FR" sz="3200" b="1" dirty="0" smtClean="0"/>
          </a:p>
          <a:p>
            <a:pPr algn="ctr"/>
            <a:endParaRPr lang="fr-FR" sz="3200" b="1" dirty="0" smtClean="0"/>
          </a:p>
          <a:p>
            <a:pPr algn="ctr"/>
            <a:endParaRPr lang="fr-FR" sz="32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16632"/>
            <a:ext cx="7704856" cy="16313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 4" descr="E:\Doc District\logo district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63"/>
          <a:stretch>
            <a:fillRect/>
          </a:stretch>
        </p:blipFill>
        <p:spPr bwMode="auto">
          <a:xfrm>
            <a:off x="145611" y="962212"/>
            <a:ext cx="509373" cy="63058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/>
          <p:cNvSpPr txBox="1"/>
          <p:nvPr/>
        </p:nvSpPr>
        <p:spPr>
          <a:xfrm>
            <a:off x="2051720" y="6237312"/>
            <a:ext cx="576064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Segoe UI Semibold" panose="020B0702040204020203" pitchFamily="34" charset="0"/>
              </a:rPr>
              <a:t>Fiche à renvoyer sur  l’adresse email : aremaud@foot85.fff.fr</a:t>
            </a:r>
            <a:endParaRPr lang="fr-FR" sz="1600" dirty="0">
              <a:latin typeface="Segoe UI Semibold" panose="020B0702040204020203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6641" y="2659419"/>
            <a:ext cx="6926822" cy="26152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63688" y="0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0070C0"/>
                </a:solidFill>
              </a:rPr>
              <a:t> </a:t>
            </a:r>
            <a:endParaRPr lang="fr-FR" sz="3600" b="1" dirty="0">
              <a:solidFill>
                <a:srgbClr val="0070C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367644" y="1954447"/>
            <a:ext cx="7344816" cy="460851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fr-FR" sz="3200" b="1" dirty="0" smtClean="0"/>
          </a:p>
          <a:p>
            <a:pPr algn="ctr"/>
            <a:endParaRPr lang="fr-FR" sz="3200" b="1" dirty="0" smtClean="0"/>
          </a:p>
          <a:p>
            <a:pPr algn="ctr"/>
            <a:endParaRPr lang="fr-FR" sz="3200" b="1" dirty="0" smtClean="0"/>
          </a:p>
          <a:p>
            <a:pPr algn="ctr"/>
            <a:r>
              <a:rPr lang="fr-FR" sz="3200" b="1" dirty="0" smtClean="0"/>
              <a:t>PHOTO </a:t>
            </a:r>
          </a:p>
          <a:p>
            <a:pPr algn="ctr"/>
            <a:r>
              <a:rPr lang="fr-FR" sz="3200" b="1" dirty="0" smtClean="0"/>
              <a:t>DE </a:t>
            </a:r>
          </a:p>
          <a:p>
            <a:pPr algn="ctr"/>
            <a:r>
              <a:rPr lang="fr-FR" sz="3200" b="1" dirty="0" smtClean="0"/>
              <a:t>L’ACTION</a:t>
            </a:r>
          </a:p>
          <a:p>
            <a:pPr algn="ctr"/>
            <a:endParaRPr lang="fr-FR" sz="3200" b="1" dirty="0" smtClean="0"/>
          </a:p>
          <a:p>
            <a:pPr algn="ctr"/>
            <a:endParaRPr lang="fr-FR" sz="3200" b="1" dirty="0" smtClean="0"/>
          </a:p>
          <a:p>
            <a:pPr algn="ctr"/>
            <a:endParaRPr lang="fr-FR" sz="32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16632"/>
            <a:ext cx="7704856" cy="16313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 4" descr="E:\Doc District\logo district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63"/>
          <a:stretch>
            <a:fillRect/>
          </a:stretch>
        </p:blipFill>
        <p:spPr bwMode="auto">
          <a:xfrm>
            <a:off x="145611" y="962212"/>
            <a:ext cx="509373" cy="63058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/>
          <p:cNvSpPr txBox="1"/>
          <p:nvPr/>
        </p:nvSpPr>
        <p:spPr>
          <a:xfrm>
            <a:off x="2051720" y="6237312"/>
            <a:ext cx="576064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Segoe UI Semibold" panose="020B0702040204020203" pitchFamily="34" charset="0"/>
              </a:rPr>
              <a:t>Fiche à renvoyer sur  l’adresse email : aremaud@foot85.fff.fr</a:t>
            </a:r>
            <a:endParaRPr lang="fr-FR" sz="1600" dirty="0">
              <a:latin typeface="Segoe UI Semibold" panose="020B0702040204020203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7703" y="1967834"/>
            <a:ext cx="6331027" cy="210923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7487" y="4077072"/>
            <a:ext cx="6436645" cy="179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69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63688" y="0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0070C0"/>
                </a:solidFill>
              </a:rPr>
              <a:t> </a:t>
            </a:r>
            <a:endParaRPr lang="fr-FR" sz="3600" b="1" dirty="0">
              <a:solidFill>
                <a:srgbClr val="0070C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367644" y="1954447"/>
            <a:ext cx="7344816" cy="460851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fr-FR" sz="3200" b="1" dirty="0" smtClean="0"/>
          </a:p>
          <a:p>
            <a:pPr algn="ctr"/>
            <a:endParaRPr lang="fr-FR" sz="3200" b="1" dirty="0" smtClean="0"/>
          </a:p>
          <a:p>
            <a:pPr algn="ctr"/>
            <a:endParaRPr lang="fr-FR" sz="3200" b="1" dirty="0" smtClean="0"/>
          </a:p>
          <a:p>
            <a:pPr algn="ctr"/>
            <a:r>
              <a:rPr lang="fr-FR" sz="3200" b="1" dirty="0" smtClean="0"/>
              <a:t>PHOTO </a:t>
            </a:r>
          </a:p>
          <a:p>
            <a:pPr algn="ctr"/>
            <a:r>
              <a:rPr lang="fr-FR" sz="3200" b="1" dirty="0" smtClean="0"/>
              <a:t>DE </a:t>
            </a:r>
          </a:p>
          <a:p>
            <a:pPr algn="ctr"/>
            <a:r>
              <a:rPr lang="fr-FR" sz="3200" b="1" dirty="0" smtClean="0"/>
              <a:t>L’ACTION</a:t>
            </a:r>
          </a:p>
          <a:p>
            <a:pPr algn="ctr"/>
            <a:endParaRPr lang="fr-FR" sz="3200" b="1" dirty="0" smtClean="0"/>
          </a:p>
          <a:p>
            <a:pPr algn="ctr"/>
            <a:endParaRPr lang="fr-FR" sz="3200" b="1" dirty="0" smtClean="0"/>
          </a:p>
          <a:p>
            <a:pPr algn="ctr"/>
            <a:endParaRPr lang="fr-FR" sz="32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16632"/>
            <a:ext cx="7704856" cy="16313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 4" descr="E:\Doc District\logo district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63"/>
          <a:stretch>
            <a:fillRect/>
          </a:stretch>
        </p:blipFill>
        <p:spPr bwMode="auto">
          <a:xfrm>
            <a:off x="145611" y="962212"/>
            <a:ext cx="509373" cy="63058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/>
          <p:cNvSpPr txBox="1"/>
          <p:nvPr/>
        </p:nvSpPr>
        <p:spPr>
          <a:xfrm>
            <a:off x="2051720" y="6237312"/>
            <a:ext cx="576064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Segoe UI Semibold" panose="020B0702040204020203" pitchFamily="34" charset="0"/>
              </a:rPr>
              <a:t>Fiche à renvoyer sur  l’adresse email : aremaud@foot85.fff.fr</a:t>
            </a:r>
            <a:endParaRPr lang="fr-FR" sz="1600" dirty="0">
              <a:latin typeface="Segoe UI Semibold" panose="020B0702040204020203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0236" y="2060848"/>
            <a:ext cx="5911556" cy="230495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0236" y="4382114"/>
            <a:ext cx="5911556" cy="1996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06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ouvelle présentation">
  <a:themeElements>
    <a:clrScheme name="Nouvelle pré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ouvelle pré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780B9579429CF4F8381AB417F9F5BDC" ma:contentTypeVersion="1" ma:contentTypeDescription="Crée un document." ma:contentTypeScope="" ma:versionID="35461d2b855241006c57675daa95dcc6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d925a11e336e3fa0231ac2070ef03d4b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Date de début de planification" ma:description="" ma:internalName="PublishingStartDate">
      <xsd:simpleType>
        <xsd:restriction base="dms:Unknown"/>
      </xsd:simpleType>
    </xsd:element>
    <xsd:element name="PublishingExpirationDate" ma:index="9" nillable="true" ma:displayName="Date de fin de planification" ma:description="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18DA4304-3A13-464C-8D02-42E8E2D463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68F919-6294-447C-A6D9-4D11662B451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D44CAB8-42E6-4DB6-B19E-A388AB9B9C4C}">
  <ds:schemaRefs>
    <ds:schemaRef ds:uri="http://schemas.microsoft.com/office/2006/documentManagement/types"/>
    <ds:schemaRef ds:uri="http://schemas.microsoft.com/sharepoint/v3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purl.org/dc/dcmitype/"/>
    <ds:schemaRef ds:uri="http://schemas.microsoft.com/office/infopath/2007/PartnerControl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5636</TotalTime>
  <Words>234</Words>
  <Application>Microsoft Office PowerPoint</Application>
  <PresentationFormat>Affichage à l'écran (4:3)</PresentationFormat>
  <Paragraphs>56</Paragraphs>
  <Slides>5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9" baseType="lpstr">
      <vt:lpstr>Arial</vt:lpstr>
      <vt:lpstr>Segoe UI Semibold</vt:lpstr>
      <vt:lpstr>Times</vt:lpstr>
      <vt:lpstr>Nouvelle présentation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..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.. ..</dc:creator>
  <cp:lastModifiedBy>Sebastien GAZEAU</cp:lastModifiedBy>
  <cp:revision>615</cp:revision>
  <dcterms:created xsi:type="dcterms:W3CDTF">2006-11-08T16:46:26Z</dcterms:created>
  <dcterms:modified xsi:type="dcterms:W3CDTF">2021-01-22T16:51:19Z</dcterms:modified>
</cp:coreProperties>
</file>